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256" r:id="rId3"/>
    <p:sldId id="304" r:id="rId4"/>
    <p:sldId id="257" r:id="rId5"/>
    <p:sldId id="258" r:id="rId6"/>
    <p:sldId id="259" r:id="rId7"/>
    <p:sldId id="260" r:id="rId8"/>
    <p:sldId id="261" r:id="rId9"/>
    <p:sldId id="262" r:id="rId10"/>
    <p:sldId id="265" r:id="rId11"/>
    <p:sldId id="266" r:id="rId12"/>
    <p:sldId id="264" r:id="rId13"/>
    <p:sldId id="263" r:id="rId14"/>
    <p:sldId id="267" r:id="rId15"/>
    <p:sldId id="305" r:id="rId16"/>
    <p:sldId id="306" r:id="rId17"/>
    <p:sldId id="307" r:id="rId18"/>
    <p:sldId id="317" r:id="rId19"/>
    <p:sldId id="312" r:id="rId20"/>
    <p:sldId id="309" r:id="rId21"/>
    <p:sldId id="308" r:id="rId22"/>
    <p:sldId id="316" r:id="rId23"/>
    <p:sldId id="311" r:id="rId24"/>
    <p:sldId id="310" r:id="rId25"/>
    <p:sldId id="315" r:id="rId26"/>
    <p:sldId id="314" r:id="rId27"/>
    <p:sldId id="313" r:id="rId28"/>
    <p:sldId id="320" r:id="rId29"/>
    <p:sldId id="32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D5C870-7B54-4144-B2EF-DF8E352A9C28}" v="50" dt="2023-06-23T16:18:13.1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0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8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P Martin Nel" userId="89a1f6b3f9d542c8" providerId="LiveId" clId="{380EAE50-0125-45E8-B5BB-900CF04B5520}"/>
    <pc:docChg chg="modShowInfo">
      <pc:chgData name="JP Martin Nel" userId="89a1f6b3f9d542c8" providerId="LiveId" clId="{380EAE50-0125-45E8-B5BB-900CF04B5520}" dt="2022-07-26T07:26:05.107" v="2" actId="2744"/>
      <pc:docMkLst>
        <pc:docMk/>
      </pc:docMkLst>
    </pc:docChg>
  </pc:docChgLst>
  <pc:docChgLst>
    <pc:chgData name="JP Martin Nel" userId="89a1f6b3f9d542c8" providerId="LiveId" clId="{BAD5C870-7B54-4144-B2EF-DF8E352A9C28}"/>
    <pc:docChg chg="undo custSel addSld delSld modSld sldOrd">
      <pc:chgData name="JP Martin Nel" userId="89a1f6b3f9d542c8" providerId="LiveId" clId="{BAD5C870-7B54-4144-B2EF-DF8E352A9C28}" dt="2023-06-23T16:47:08.297" v="1296" actId="122"/>
      <pc:docMkLst>
        <pc:docMk/>
      </pc:docMkLst>
      <pc:sldChg chg="addSp delSp modSp mod">
        <pc:chgData name="JP Martin Nel" userId="89a1f6b3f9d542c8" providerId="LiveId" clId="{BAD5C870-7B54-4144-B2EF-DF8E352A9C28}" dt="2023-06-23T16:30:31.073" v="483" actId="20577"/>
        <pc:sldMkLst>
          <pc:docMk/>
          <pc:sldMk cId="647715032" sldId="257"/>
        </pc:sldMkLst>
        <pc:spChg chg="add del">
          <ac:chgData name="JP Martin Nel" userId="89a1f6b3f9d542c8" providerId="LiveId" clId="{BAD5C870-7B54-4144-B2EF-DF8E352A9C28}" dt="2023-06-23T16:29:57.507" v="452" actId="22"/>
          <ac:spMkLst>
            <pc:docMk/>
            <pc:sldMk cId="647715032" sldId="257"/>
            <ac:spMk id="4" creationId="{7094E50D-38DB-6B3C-BB1E-BD584100CA71}"/>
          </ac:spMkLst>
        </pc:spChg>
        <pc:spChg chg="add del mod">
          <ac:chgData name="JP Martin Nel" userId="89a1f6b3f9d542c8" providerId="LiveId" clId="{BAD5C870-7B54-4144-B2EF-DF8E352A9C28}" dt="2023-06-23T16:30:31.073" v="483" actId="20577"/>
          <ac:spMkLst>
            <pc:docMk/>
            <pc:sldMk cId="647715032" sldId="257"/>
            <ac:spMk id="12" creationId="{6FE5A294-28FF-9AA0-3DAC-316444653965}"/>
          </ac:spMkLst>
        </pc:spChg>
        <pc:picChg chg="add del mod">
          <ac:chgData name="JP Martin Nel" userId="89a1f6b3f9d542c8" providerId="LiveId" clId="{BAD5C870-7B54-4144-B2EF-DF8E352A9C28}" dt="2023-06-23T15:59:45.551" v="94" actId="21"/>
          <ac:picMkLst>
            <pc:docMk/>
            <pc:sldMk cId="647715032" sldId="257"/>
            <ac:picMk id="4" creationId="{E1F6373D-5EB8-EF27-A89D-5F97721E5000}"/>
          </ac:picMkLst>
        </pc:picChg>
        <pc:picChg chg="add del mod">
          <ac:chgData name="JP Martin Nel" userId="89a1f6b3f9d542c8" providerId="LiveId" clId="{BAD5C870-7B54-4144-B2EF-DF8E352A9C28}" dt="2023-06-23T15:59:45.551" v="94" actId="21"/>
          <ac:picMkLst>
            <pc:docMk/>
            <pc:sldMk cId="647715032" sldId="257"/>
            <ac:picMk id="6" creationId="{B812B470-2CD1-F430-23FE-830E5BA851D7}"/>
          </ac:picMkLst>
        </pc:picChg>
        <pc:picChg chg="del">
          <ac:chgData name="JP Martin Nel" userId="89a1f6b3f9d542c8" providerId="LiveId" clId="{BAD5C870-7B54-4144-B2EF-DF8E352A9C28}" dt="2023-06-23T15:53:27.405" v="1" actId="478"/>
          <ac:picMkLst>
            <pc:docMk/>
            <pc:sldMk cId="647715032" sldId="257"/>
            <ac:picMk id="9" creationId="{9425E37D-6A86-B69D-3C3C-D37AE000E599}"/>
          </ac:picMkLst>
        </pc:picChg>
        <pc:picChg chg="add del mod">
          <ac:chgData name="JP Martin Nel" userId="89a1f6b3f9d542c8" providerId="LiveId" clId="{BAD5C870-7B54-4144-B2EF-DF8E352A9C28}" dt="2023-06-23T15:59:45.551" v="94" actId="21"/>
          <ac:picMkLst>
            <pc:docMk/>
            <pc:sldMk cId="647715032" sldId="257"/>
            <ac:picMk id="10" creationId="{3D114DE9-1E66-0D3D-4DEB-7633C052D4E5}"/>
          </ac:picMkLst>
        </pc:picChg>
        <pc:picChg chg="add del mod">
          <ac:chgData name="JP Martin Nel" userId="89a1f6b3f9d542c8" providerId="LiveId" clId="{BAD5C870-7B54-4144-B2EF-DF8E352A9C28}" dt="2023-06-23T15:59:45.551" v="94" actId="21"/>
          <ac:picMkLst>
            <pc:docMk/>
            <pc:sldMk cId="647715032" sldId="257"/>
            <ac:picMk id="13" creationId="{964804B3-D50A-66E6-D6C7-53139C33C61B}"/>
          </ac:picMkLst>
        </pc:picChg>
        <pc:picChg chg="add del mod">
          <ac:chgData name="JP Martin Nel" userId="89a1f6b3f9d542c8" providerId="LiveId" clId="{BAD5C870-7B54-4144-B2EF-DF8E352A9C28}" dt="2023-06-23T15:59:45.551" v="94" actId="21"/>
          <ac:picMkLst>
            <pc:docMk/>
            <pc:sldMk cId="647715032" sldId="257"/>
            <ac:picMk id="15" creationId="{A9D833F8-4A7B-72AA-16FC-D603612CEB78}"/>
          </ac:picMkLst>
        </pc:picChg>
        <pc:picChg chg="add del mod">
          <ac:chgData name="JP Martin Nel" userId="89a1f6b3f9d542c8" providerId="LiveId" clId="{BAD5C870-7B54-4144-B2EF-DF8E352A9C28}" dt="2023-06-23T15:59:45.551" v="94" actId="21"/>
          <ac:picMkLst>
            <pc:docMk/>
            <pc:sldMk cId="647715032" sldId="257"/>
            <ac:picMk id="17" creationId="{C02E3FC6-C56C-7B32-DAA3-E7FA993E5C64}"/>
          </ac:picMkLst>
        </pc:picChg>
        <pc:picChg chg="add del mod">
          <ac:chgData name="JP Martin Nel" userId="89a1f6b3f9d542c8" providerId="LiveId" clId="{BAD5C870-7B54-4144-B2EF-DF8E352A9C28}" dt="2023-06-23T15:59:45.551" v="94" actId="21"/>
          <ac:picMkLst>
            <pc:docMk/>
            <pc:sldMk cId="647715032" sldId="257"/>
            <ac:picMk id="19" creationId="{6FDD35DC-F4BC-49A1-4647-3B288CC4A0C9}"/>
          </ac:picMkLst>
        </pc:picChg>
        <pc:picChg chg="add del mod">
          <ac:chgData name="JP Martin Nel" userId="89a1f6b3f9d542c8" providerId="LiveId" clId="{BAD5C870-7B54-4144-B2EF-DF8E352A9C28}" dt="2023-06-23T15:59:45.551" v="94" actId="21"/>
          <ac:picMkLst>
            <pc:docMk/>
            <pc:sldMk cId="647715032" sldId="257"/>
            <ac:picMk id="21" creationId="{2FE6D737-72DE-70CE-FD3E-7B0245177442}"/>
          </ac:picMkLst>
        </pc:picChg>
        <pc:picChg chg="add del mod">
          <ac:chgData name="JP Martin Nel" userId="89a1f6b3f9d542c8" providerId="LiveId" clId="{BAD5C870-7B54-4144-B2EF-DF8E352A9C28}" dt="2023-06-23T15:59:45.551" v="94" actId="21"/>
          <ac:picMkLst>
            <pc:docMk/>
            <pc:sldMk cId="647715032" sldId="257"/>
            <ac:picMk id="23" creationId="{D6B0F0D5-21B4-3BE5-B924-BFAB13B195CB}"/>
          </ac:picMkLst>
        </pc:picChg>
        <pc:picChg chg="add del mod">
          <ac:chgData name="JP Martin Nel" userId="89a1f6b3f9d542c8" providerId="LiveId" clId="{BAD5C870-7B54-4144-B2EF-DF8E352A9C28}" dt="2023-06-23T15:59:45.551" v="94" actId="21"/>
          <ac:picMkLst>
            <pc:docMk/>
            <pc:sldMk cId="647715032" sldId="257"/>
            <ac:picMk id="25" creationId="{18DDD77D-122D-412E-7733-1C4F60A8CF05}"/>
          </ac:picMkLst>
        </pc:picChg>
        <pc:picChg chg="add del mod">
          <ac:chgData name="JP Martin Nel" userId="89a1f6b3f9d542c8" providerId="LiveId" clId="{BAD5C870-7B54-4144-B2EF-DF8E352A9C28}" dt="2023-06-23T15:59:45.551" v="94" actId="21"/>
          <ac:picMkLst>
            <pc:docMk/>
            <pc:sldMk cId="647715032" sldId="257"/>
            <ac:picMk id="27" creationId="{76DA5533-B12A-F29D-053C-C796606231DF}"/>
          </ac:picMkLst>
        </pc:picChg>
        <pc:picChg chg="add del mod">
          <ac:chgData name="JP Martin Nel" userId="89a1f6b3f9d542c8" providerId="LiveId" clId="{BAD5C870-7B54-4144-B2EF-DF8E352A9C28}" dt="2023-06-23T15:59:45.551" v="94" actId="21"/>
          <ac:picMkLst>
            <pc:docMk/>
            <pc:sldMk cId="647715032" sldId="257"/>
            <ac:picMk id="29" creationId="{1681F1CC-9A4C-C040-39B0-ADF06D9DC6B6}"/>
          </ac:picMkLst>
        </pc:picChg>
        <pc:picChg chg="add del mod">
          <ac:chgData name="JP Martin Nel" userId="89a1f6b3f9d542c8" providerId="LiveId" clId="{BAD5C870-7B54-4144-B2EF-DF8E352A9C28}" dt="2023-06-23T15:59:45.551" v="94" actId="21"/>
          <ac:picMkLst>
            <pc:docMk/>
            <pc:sldMk cId="647715032" sldId="257"/>
            <ac:picMk id="31" creationId="{4F8B7DA4-62AD-1A3A-48DF-D11E2F7998B0}"/>
          </ac:picMkLst>
        </pc:picChg>
        <pc:picChg chg="add del mod">
          <ac:chgData name="JP Martin Nel" userId="89a1f6b3f9d542c8" providerId="LiveId" clId="{BAD5C870-7B54-4144-B2EF-DF8E352A9C28}" dt="2023-06-23T15:59:45.551" v="94" actId="21"/>
          <ac:picMkLst>
            <pc:docMk/>
            <pc:sldMk cId="647715032" sldId="257"/>
            <ac:picMk id="33" creationId="{DAD2D20C-BFE8-44A7-FFBA-C1FBFF201AA6}"/>
          </ac:picMkLst>
        </pc:picChg>
        <pc:picChg chg="add del mod">
          <ac:chgData name="JP Martin Nel" userId="89a1f6b3f9d542c8" providerId="LiveId" clId="{BAD5C870-7B54-4144-B2EF-DF8E352A9C28}" dt="2023-06-23T15:59:45.551" v="94" actId="21"/>
          <ac:picMkLst>
            <pc:docMk/>
            <pc:sldMk cId="647715032" sldId="257"/>
            <ac:picMk id="35" creationId="{7C4601E4-8286-0468-1DDC-9B87B8B43245}"/>
          </ac:picMkLst>
        </pc:picChg>
        <pc:picChg chg="add del mod">
          <ac:chgData name="JP Martin Nel" userId="89a1f6b3f9d542c8" providerId="LiveId" clId="{BAD5C870-7B54-4144-B2EF-DF8E352A9C28}" dt="2023-06-23T15:59:45.551" v="94" actId="21"/>
          <ac:picMkLst>
            <pc:docMk/>
            <pc:sldMk cId="647715032" sldId="257"/>
            <ac:picMk id="37" creationId="{A7DB5B4C-7353-496B-EEA7-C4C3B8C6A7D2}"/>
          </ac:picMkLst>
        </pc:picChg>
        <pc:picChg chg="add del mod">
          <ac:chgData name="JP Martin Nel" userId="89a1f6b3f9d542c8" providerId="LiveId" clId="{BAD5C870-7B54-4144-B2EF-DF8E352A9C28}" dt="2023-06-23T15:59:45.551" v="94" actId="21"/>
          <ac:picMkLst>
            <pc:docMk/>
            <pc:sldMk cId="647715032" sldId="257"/>
            <ac:picMk id="39" creationId="{B0509255-33FB-0F3B-DA1B-98C3321C7DA8}"/>
          </ac:picMkLst>
        </pc:picChg>
        <pc:picChg chg="add del mod">
          <ac:chgData name="JP Martin Nel" userId="89a1f6b3f9d542c8" providerId="LiveId" clId="{BAD5C870-7B54-4144-B2EF-DF8E352A9C28}" dt="2023-06-23T15:59:45.551" v="94" actId="21"/>
          <ac:picMkLst>
            <pc:docMk/>
            <pc:sldMk cId="647715032" sldId="257"/>
            <ac:picMk id="41" creationId="{03000A7A-791D-71C1-B50F-457D3866D32E}"/>
          </ac:picMkLst>
        </pc:picChg>
        <pc:picChg chg="add del mod">
          <ac:chgData name="JP Martin Nel" userId="89a1f6b3f9d542c8" providerId="LiveId" clId="{BAD5C870-7B54-4144-B2EF-DF8E352A9C28}" dt="2023-06-23T15:59:45.551" v="94" actId="21"/>
          <ac:picMkLst>
            <pc:docMk/>
            <pc:sldMk cId="647715032" sldId="257"/>
            <ac:picMk id="43" creationId="{C61FBAAC-D581-D504-848D-31DB55065C80}"/>
          </ac:picMkLst>
        </pc:picChg>
        <pc:picChg chg="add del mod">
          <ac:chgData name="JP Martin Nel" userId="89a1f6b3f9d542c8" providerId="LiveId" clId="{BAD5C870-7B54-4144-B2EF-DF8E352A9C28}" dt="2023-06-23T15:59:45.551" v="94" actId="21"/>
          <ac:picMkLst>
            <pc:docMk/>
            <pc:sldMk cId="647715032" sldId="257"/>
            <ac:picMk id="45" creationId="{CA426D06-E84B-B446-4723-BA66DC92354B}"/>
          </ac:picMkLst>
        </pc:picChg>
        <pc:picChg chg="add del mod">
          <ac:chgData name="JP Martin Nel" userId="89a1f6b3f9d542c8" providerId="LiveId" clId="{BAD5C870-7B54-4144-B2EF-DF8E352A9C28}" dt="2023-06-23T15:59:45.551" v="94" actId="21"/>
          <ac:picMkLst>
            <pc:docMk/>
            <pc:sldMk cId="647715032" sldId="257"/>
            <ac:picMk id="47" creationId="{23B5DECF-536D-17EE-CC14-D6A5A7EC89B0}"/>
          </ac:picMkLst>
        </pc:picChg>
        <pc:picChg chg="add del mod">
          <ac:chgData name="JP Martin Nel" userId="89a1f6b3f9d542c8" providerId="LiveId" clId="{BAD5C870-7B54-4144-B2EF-DF8E352A9C28}" dt="2023-06-23T15:59:45.551" v="94" actId="21"/>
          <ac:picMkLst>
            <pc:docMk/>
            <pc:sldMk cId="647715032" sldId="257"/>
            <ac:picMk id="49" creationId="{F617C75F-28D6-A05D-5A2B-5B98A99638F9}"/>
          </ac:picMkLst>
        </pc:picChg>
        <pc:picChg chg="add del mod">
          <ac:chgData name="JP Martin Nel" userId="89a1f6b3f9d542c8" providerId="LiveId" clId="{BAD5C870-7B54-4144-B2EF-DF8E352A9C28}" dt="2023-06-23T15:59:45.551" v="94" actId="21"/>
          <ac:picMkLst>
            <pc:docMk/>
            <pc:sldMk cId="647715032" sldId="257"/>
            <ac:picMk id="51" creationId="{ED1C17DD-8519-B1EA-F0DD-9AA714E30BA3}"/>
          </ac:picMkLst>
        </pc:picChg>
        <pc:picChg chg="add mod">
          <ac:chgData name="JP Martin Nel" userId="89a1f6b3f9d542c8" providerId="LiveId" clId="{BAD5C870-7B54-4144-B2EF-DF8E352A9C28}" dt="2023-06-23T16:01:48.344" v="144" actId="1076"/>
          <ac:picMkLst>
            <pc:docMk/>
            <pc:sldMk cId="647715032" sldId="257"/>
            <ac:picMk id="53" creationId="{74EB34C8-AA7A-D2FB-7E61-FDDB19EEB5D3}"/>
          </ac:picMkLst>
        </pc:picChg>
      </pc:sldChg>
      <pc:sldChg chg="addSp delSp modSp add del mod">
        <pc:chgData name="JP Martin Nel" userId="89a1f6b3f9d542c8" providerId="LiveId" clId="{BAD5C870-7B54-4144-B2EF-DF8E352A9C28}" dt="2023-06-23T16:31:05.897" v="545" actId="14100"/>
        <pc:sldMkLst>
          <pc:docMk/>
          <pc:sldMk cId="1105513426" sldId="258"/>
        </pc:sldMkLst>
        <pc:spChg chg="mod">
          <ac:chgData name="JP Martin Nel" userId="89a1f6b3f9d542c8" providerId="LiveId" clId="{BAD5C870-7B54-4144-B2EF-DF8E352A9C28}" dt="2023-06-23T16:31:05.897" v="545" actId="14100"/>
          <ac:spMkLst>
            <pc:docMk/>
            <pc:sldMk cId="1105513426" sldId="258"/>
            <ac:spMk id="12" creationId="{32D42A43-7BF2-0E89-BC11-12DCB7735DF4}"/>
          </ac:spMkLst>
        </pc:spChg>
        <pc:picChg chg="add del mod">
          <ac:chgData name="JP Martin Nel" userId="89a1f6b3f9d542c8" providerId="LiveId" clId="{BAD5C870-7B54-4144-B2EF-DF8E352A9C28}" dt="2023-06-23T15:59:49.945" v="96" actId="21"/>
          <ac:picMkLst>
            <pc:docMk/>
            <pc:sldMk cId="1105513426" sldId="258"/>
            <ac:picMk id="3" creationId="{93BB2E6C-98EE-A909-C799-BD082A505721}"/>
          </ac:picMkLst>
        </pc:picChg>
        <pc:picChg chg="add del mod">
          <ac:chgData name="JP Martin Nel" userId="89a1f6b3f9d542c8" providerId="LiveId" clId="{BAD5C870-7B54-4144-B2EF-DF8E352A9C28}" dt="2023-06-23T15:59:49.945" v="96" actId="21"/>
          <ac:picMkLst>
            <pc:docMk/>
            <pc:sldMk cId="1105513426" sldId="258"/>
            <ac:picMk id="4" creationId="{C466AAE6-9281-4D45-156D-84F86E1951B5}"/>
          </ac:picMkLst>
        </pc:picChg>
        <pc:picChg chg="add del mod">
          <ac:chgData name="JP Martin Nel" userId="89a1f6b3f9d542c8" providerId="LiveId" clId="{BAD5C870-7B54-4144-B2EF-DF8E352A9C28}" dt="2023-06-23T15:59:49.945" v="96" actId="21"/>
          <ac:picMkLst>
            <pc:docMk/>
            <pc:sldMk cId="1105513426" sldId="258"/>
            <ac:picMk id="5" creationId="{674629E3-9B60-7FDF-7B3D-2EB6C144979D}"/>
          </ac:picMkLst>
        </pc:picChg>
        <pc:picChg chg="add del mod">
          <ac:chgData name="JP Martin Nel" userId="89a1f6b3f9d542c8" providerId="LiveId" clId="{BAD5C870-7B54-4144-B2EF-DF8E352A9C28}" dt="2023-06-23T15:59:49.945" v="96" actId="21"/>
          <ac:picMkLst>
            <pc:docMk/>
            <pc:sldMk cId="1105513426" sldId="258"/>
            <ac:picMk id="6" creationId="{D545558E-2C36-EF00-5A25-CED34B0D851A}"/>
          </ac:picMkLst>
        </pc:picChg>
        <pc:picChg chg="add del mod">
          <ac:chgData name="JP Martin Nel" userId="89a1f6b3f9d542c8" providerId="LiveId" clId="{BAD5C870-7B54-4144-B2EF-DF8E352A9C28}" dt="2023-06-23T15:59:49.945" v="96" actId="21"/>
          <ac:picMkLst>
            <pc:docMk/>
            <pc:sldMk cId="1105513426" sldId="258"/>
            <ac:picMk id="7" creationId="{1EEB4B46-44B4-BA4C-E226-03DD17EDE60D}"/>
          </ac:picMkLst>
        </pc:picChg>
        <pc:picChg chg="del">
          <ac:chgData name="JP Martin Nel" userId="89a1f6b3f9d542c8" providerId="LiveId" clId="{BAD5C870-7B54-4144-B2EF-DF8E352A9C28}" dt="2023-06-23T15:53:30.784" v="4" actId="478"/>
          <ac:picMkLst>
            <pc:docMk/>
            <pc:sldMk cId="1105513426" sldId="258"/>
            <ac:picMk id="9" creationId="{AE5F9287-1FF7-AD60-647E-1C5211488666}"/>
          </ac:picMkLst>
        </pc:picChg>
        <pc:picChg chg="add del mod">
          <ac:chgData name="JP Martin Nel" userId="89a1f6b3f9d542c8" providerId="LiveId" clId="{BAD5C870-7B54-4144-B2EF-DF8E352A9C28}" dt="2023-06-23T15:59:49.945" v="96" actId="21"/>
          <ac:picMkLst>
            <pc:docMk/>
            <pc:sldMk cId="1105513426" sldId="258"/>
            <ac:picMk id="10" creationId="{6C50D10B-8150-8A6C-7DA9-76D6A170C608}"/>
          </ac:picMkLst>
        </pc:picChg>
        <pc:picChg chg="add del mod">
          <ac:chgData name="JP Martin Nel" userId="89a1f6b3f9d542c8" providerId="LiveId" clId="{BAD5C870-7B54-4144-B2EF-DF8E352A9C28}" dt="2023-06-23T15:59:49.945" v="96" actId="21"/>
          <ac:picMkLst>
            <pc:docMk/>
            <pc:sldMk cId="1105513426" sldId="258"/>
            <ac:picMk id="11" creationId="{37C25972-61D0-5654-5AB5-F1BA85ABEB19}"/>
          </ac:picMkLst>
        </pc:picChg>
        <pc:picChg chg="add del mod">
          <ac:chgData name="JP Martin Nel" userId="89a1f6b3f9d542c8" providerId="LiveId" clId="{BAD5C870-7B54-4144-B2EF-DF8E352A9C28}" dt="2023-06-23T15:59:49.945" v="96" actId="21"/>
          <ac:picMkLst>
            <pc:docMk/>
            <pc:sldMk cId="1105513426" sldId="258"/>
            <ac:picMk id="13" creationId="{5C248D22-B079-BCC4-D48C-7991E3E0D197}"/>
          </ac:picMkLst>
        </pc:picChg>
        <pc:picChg chg="add del mod">
          <ac:chgData name="JP Martin Nel" userId="89a1f6b3f9d542c8" providerId="LiveId" clId="{BAD5C870-7B54-4144-B2EF-DF8E352A9C28}" dt="2023-06-23T15:59:49.945" v="96" actId="21"/>
          <ac:picMkLst>
            <pc:docMk/>
            <pc:sldMk cId="1105513426" sldId="258"/>
            <ac:picMk id="14" creationId="{74E52ABA-9234-BB6C-134C-1C7D62E2DE75}"/>
          </ac:picMkLst>
        </pc:picChg>
        <pc:picChg chg="add del mod">
          <ac:chgData name="JP Martin Nel" userId="89a1f6b3f9d542c8" providerId="LiveId" clId="{BAD5C870-7B54-4144-B2EF-DF8E352A9C28}" dt="2023-06-23T15:59:49.945" v="96" actId="21"/>
          <ac:picMkLst>
            <pc:docMk/>
            <pc:sldMk cId="1105513426" sldId="258"/>
            <ac:picMk id="15" creationId="{2423D24C-20F6-02E4-5146-65C475714437}"/>
          </ac:picMkLst>
        </pc:picChg>
        <pc:picChg chg="add del mod">
          <ac:chgData name="JP Martin Nel" userId="89a1f6b3f9d542c8" providerId="LiveId" clId="{BAD5C870-7B54-4144-B2EF-DF8E352A9C28}" dt="2023-06-23T15:59:49.945" v="96" actId="21"/>
          <ac:picMkLst>
            <pc:docMk/>
            <pc:sldMk cId="1105513426" sldId="258"/>
            <ac:picMk id="16" creationId="{5C731181-46C5-2D9B-55CC-CB7E9F702121}"/>
          </ac:picMkLst>
        </pc:picChg>
        <pc:picChg chg="add del mod">
          <ac:chgData name="JP Martin Nel" userId="89a1f6b3f9d542c8" providerId="LiveId" clId="{BAD5C870-7B54-4144-B2EF-DF8E352A9C28}" dt="2023-06-23T15:59:49.945" v="96" actId="21"/>
          <ac:picMkLst>
            <pc:docMk/>
            <pc:sldMk cId="1105513426" sldId="258"/>
            <ac:picMk id="17" creationId="{2BBBBFF3-BF3B-1547-7B2D-C62B82EE14A4}"/>
          </ac:picMkLst>
        </pc:picChg>
        <pc:picChg chg="add del mod">
          <ac:chgData name="JP Martin Nel" userId="89a1f6b3f9d542c8" providerId="LiveId" clId="{BAD5C870-7B54-4144-B2EF-DF8E352A9C28}" dt="2023-06-23T15:59:49.945" v="96" actId="21"/>
          <ac:picMkLst>
            <pc:docMk/>
            <pc:sldMk cId="1105513426" sldId="258"/>
            <ac:picMk id="18" creationId="{21F56C5B-FEC8-6E66-A2D6-F2CEF65A3BDD}"/>
          </ac:picMkLst>
        </pc:picChg>
        <pc:picChg chg="add del mod">
          <ac:chgData name="JP Martin Nel" userId="89a1f6b3f9d542c8" providerId="LiveId" clId="{BAD5C870-7B54-4144-B2EF-DF8E352A9C28}" dt="2023-06-23T15:59:49.945" v="96" actId="21"/>
          <ac:picMkLst>
            <pc:docMk/>
            <pc:sldMk cId="1105513426" sldId="258"/>
            <ac:picMk id="19" creationId="{1702137A-3E00-8F8A-77BD-DAEC1B049BDF}"/>
          </ac:picMkLst>
        </pc:picChg>
        <pc:picChg chg="add del mod">
          <ac:chgData name="JP Martin Nel" userId="89a1f6b3f9d542c8" providerId="LiveId" clId="{BAD5C870-7B54-4144-B2EF-DF8E352A9C28}" dt="2023-06-23T15:59:49.945" v="96" actId="21"/>
          <ac:picMkLst>
            <pc:docMk/>
            <pc:sldMk cId="1105513426" sldId="258"/>
            <ac:picMk id="20" creationId="{4924A84C-7158-3354-3BAA-926783198360}"/>
          </ac:picMkLst>
        </pc:picChg>
        <pc:picChg chg="add del mod">
          <ac:chgData name="JP Martin Nel" userId="89a1f6b3f9d542c8" providerId="LiveId" clId="{BAD5C870-7B54-4144-B2EF-DF8E352A9C28}" dt="2023-06-23T15:59:49.945" v="96" actId="21"/>
          <ac:picMkLst>
            <pc:docMk/>
            <pc:sldMk cId="1105513426" sldId="258"/>
            <ac:picMk id="21" creationId="{16BD855A-BE70-21C9-4497-9A2563B31AEB}"/>
          </ac:picMkLst>
        </pc:picChg>
        <pc:picChg chg="add del mod">
          <ac:chgData name="JP Martin Nel" userId="89a1f6b3f9d542c8" providerId="LiveId" clId="{BAD5C870-7B54-4144-B2EF-DF8E352A9C28}" dt="2023-06-23T15:59:49.945" v="96" actId="21"/>
          <ac:picMkLst>
            <pc:docMk/>
            <pc:sldMk cId="1105513426" sldId="258"/>
            <ac:picMk id="22" creationId="{EDAA4015-8C76-D3F7-BC9D-9D5A63AFB59A}"/>
          </ac:picMkLst>
        </pc:picChg>
        <pc:picChg chg="add del mod">
          <ac:chgData name="JP Martin Nel" userId="89a1f6b3f9d542c8" providerId="LiveId" clId="{BAD5C870-7B54-4144-B2EF-DF8E352A9C28}" dt="2023-06-23T15:59:49.945" v="96" actId="21"/>
          <ac:picMkLst>
            <pc:docMk/>
            <pc:sldMk cId="1105513426" sldId="258"/>
            <ac:picMk id="23" creationId="{7D2DB371-8351-2AAA-9BEA-296906834D30}"/>
          </ac:picMkLst>
        </pc:picChg>
        <pc:picChg chg="add del mod">
          <ac:chgData name="JP Martin Nel" userId="89a1f6b3f9d542c8" providerId="LiveId" clId="{BAD5C870-7B54-4144-B2EF-DF8E352A9C28}" dt="2023-06-23T15:59:49.945" v="96" actId="21"/>
          <ac:picMkLst>
            <pc:docMk/>
            <pc:sldMk cId="1105513426" sldId="258"/>
            <ac:picMk id="24" creationId="{26C99D2A-5434-BB1C-E386-8078F17F93E7}"/>
          </ac:picMkLst>
        </pc:picChg>
        <pc:picChg chg="add del mod">
          <ac:chgData name="JP Martin Nel" userId="89a1f6b3f9d542c8" providerId="LiveId" clId="{BAD5C870-7B54-4144-B2EF-DF8E352A9C28}" dt="2023-06-23T15:59:49.945" v="96" actId="21"/>
          <ac:picMkLst>
            <pc:docMk/>
            <pc:sldMk cId="1105513426" sldId="258"/>
            <ac:picMk id="25" creationId="{35321E20-EFF4-6579-3D05-5C432E3AB96D}"/>
          </ac:picMkLst>
        </pc:picChg>
        <pc:picChg chg="add del mod">
          <ac:chgData name="JP Martin Nel" userId="89a1f6b3f9d542c8" providerId="LiveId" clId="{BAD5C870-7B54-4144-B2EF-DF8E352A9C28}" dt="2023-06-23T15:59:49.945" v="96" actId="21"/>
          <ac:picMkLst>
            <pc:docMk/>
            <pc:sldMk cId="1105513426" sldId="258"/>
            <ac:picMk id="26" creationId="{964B4ED1-E5F9-C984-9935-8F61E6947B1E}"/>
          </ac:picMkLst>
        </pc:picChg>
        <pc:picChg chg="add del mod">
          <ac:chgData name="JP Martin Nel" userId="89a1f6b3f9d542c8" providerId="LiveId" clId="{BAD5C870-7B54-4144-B2EF-DF8E352A9C28}" dt="2023-06-23T15:59:49.945" v="96" actId="21"/>
          <ac:picMkLst>
            <pc:docMk/>
            <pc:sldMk cId="1105513426" sldId="258"/>
            <ac:picMk id="27" creationId="{B96F8F17-FF4A-0EE3-CB6D-CEBF91018E2A}"/>
          </ac:picMkLst>
        </pc:picChg>
        <pc:picChg chg="add mod">
          <ac:chgData name="JP Martin Nel" userId="89a1f6b3f9d542c8" providerId="LiveId" clId="{BAD5C870-7B54-4144-B2EF-DF8E352A9C28}" dt="2023-06-23T16:02:06.199" v="147" actId="1076"/>
          <ac:picMkLst>
            <pc:docMk/>
            <pc:sldMk cId="1105513426" sldId="258"/>
            <ac:picMk id="28" creationId="{5AD051DC-B94C-473E-C3CE-125EA4693992}"/>
          </ac:picMkLst>
        </pc:picChg>
      </pc:sldChg>
      <pc:sldChg chg="addSp delSp modSp mod">
        <pc:chgData name="JP Martin Nel" userId="89a1f6b3f9d542c8" providerId="LiveId" clId="{BAD5C870-7B54-4144-B2EF-DF8E352A9C28}" dt="2023-06-23T16:31:23.912" v="563" actId="20577"/>
        <pc:sldMkLst>
          <pc:docMk/>
          <pc:sldMk cId="1888739736" sldId="259"/>
        </pc:sldMkLst>
        <pc:spChg chg="mod">
          <ac:chgData name="JP Martin Nel" userId="89a1f6b3f9d542c8" providerId="LiveId" clId="{BAD5C870-7B54-4144-B2EF-DF8E352A9C28}" dt="2023-06-23T16:31:23.912" v="563" actId="20577"/>
          <ac:spMkLst>
            <pc:docMk/>
            <pc:sldMk cId="1888739736" sldId="259"/>
            <ac:spMk id="12" creationId="{F138EAC8-88A3-1AF2-DEF5-E63F608CE205}"/>
          </ac:spMkLst>
        </pc:spChg>
        <pc:picChg chg="add del mod">
          <ac:chgData name="JP Martin Nel" userId="89a1f6b3f9d542c8" providerId="LiveId" clId="{BAD5C870-7B54-4144-B2EF-DF8E352A9C28}" dt="2023-06-23T15:59:55.102" v="98" actId="21"/>
          <ac:picMkLst>
            <pc:docMk/>
            <pc:sldMk cId="1888739736" sldId="259"/>
            <ac:picMk id="3" creationId="{9599F2E9-0DDD-5324-EF33-7723B567FE9E}"/>
          </ac:picMkLst>
        </pc:picChg>
        <pc:picChg chg="add del mod">
          <ac:chgData name="JP Martin Nel" userId="89a1f6b3f9d542c8" providerId="LiveId" clId="{BAD5C870-7B54-4144-B2EF-DF8E352A9C28}" dt="2023-06-23T15:59:55.102" v="98" actId="21"/>
          <ac:picMkLst>
            <pc:docMk/>
            <pc:sldMk cId="1888739736" sldId="259"/>
            <ac:picMk id="4" creationId="{5B15C024-FCFA-67CD-02AD-564AA49F90F3}"/>
          </ac:picMkLst>
        </pc:picChg>
        <pc:picChg chg="add del mod">
          <ac:chgData name="JP Martin Nel" userId="89a1f6b3f9d542c8" providerId="LiveId" clId="{BAD5C870-7B54-4144-B2EF-DF8E352A9C28}" dt="2023-06-23T15:59:55.102" v="98" actId="21"/>
          <ac:picMkLst>
            <pc:docMk/>
            <pc:sldMk cId="1888739736" sldId="259"/>
            <ac:picMk id="5" creationId="{0A1DC94C-BDAE-ED78-7F6F-51773D05A042}"/>
          </ac:picMkLst>
        </pc:picChg>
        <pc:picChg chg="add del mod">
          <ac:chgData name="JP Martin Nel" userId="89a1f6b3f9d542c8" providerId="LiveId" clId="{BAD5C870-7B54-4144-B2EF-DF8E352A9C28}" dt="2023-06-23T15:59:55.102" v="98" actId="21"/>
          <ac:picMkLst>
            <pc:docMk/>
            <pc:sldMk cId="1888739736" sldId="259"/>
            <ac:picMk id="6" creationId="{A047F804-B9F2-06D2-B354-5F11B65FB9FF}"/>
          </ac:picMkLst>
        </pc:picChg>
        <pc:picChg chg="add del mod">
          <ac:chgData name="JP Martin Nel" userId="89a1f6b3f9d542c8" providerId="LiveId" clId="{BAD5C870-7B54-4144-B2EF-DF8E352A9C28}" dt="2023-06-23T15:59:55.102" v="98" actId="21"/>
          <ac:picMkLst>
            <pc:docMk/>
            <pc:sldMk cId="1888739736" sldId="259"/>
            <ac:picMk id="7" creationId="{1360C6FF-6A45-8312-C05F-664B2AB17D78}"/>
          </ac:picMkLst>
        </pc:picChg>
        <pc:picChg chg="add del mod">
          <ac:chgData name="JP Martin Nel" userId="89a1f6b3f9d542c8" providerId="LiveId" clId="{BAD5C870-7B54-4144-B2EF-DF8E352A9C28}" dt="2023-06-23T15:59:55.102" v="98" actId="21"/>
          <ac:picMkLst>
            <pc:docMk/>
            <pc:sldMk cId="1888739736" sldId="259"/>
            <ac:picMk id="9" creationId="{BAA64165-259A-3398-4E01-D2DDC7534D5C}"/>
          </ac:picMkLst>
        </pc:picChg>
        <pc:picChg chg="del">
          <ac:chgData name="JP Martin Nel" userId="89a1f6b3f9d542c8" providerId="LiveId" clId="{BAD5C870-7B54-4144-B2EF-DF8E352A9C28}" dt="2023-06-23T15:53:32.926" v="5" actId="478"/>
          <ac:picMkLst>
            <pc:docMk/>
            <pc:sldMk cId="1888739736" sldId="259"/>
            <ac:picMk id="10" creationId="{4F4C93D2-3D17-8D8B-7127-6361BB30DBC1}"/>
          </ac:picMkLst>
        </pc:picChg>
        <pc:picChg chg="add del mod">
          <ac:chgData name="JP Martin Nel" userId="89a1f6b3f9d542c8" providerId="LiveId" clId="{BAD5C870-7B54-4144-B2EF-DF8E352A9C28}" dt="2023-06-23T15:59:55.102" v="98" actId="21"/>
          <ac:picMkLst>
            <pc:docMk/>
            <pc:sldMk cId="1888739736" sldId="259"/>
            <ac:picMk id="11" creationId="{B59AD76E-EBDE-240A-6FA2-CA67E23364AA}"/>
          </ac:picMkLst>
        </pc:picChg>
        <pc:picChg chg="add del mod">
          <ac:chgData name="JP Martin Nel" userId="89a1f6b3f9d542c8" providerId="LiveId" clId="{BAD5C870-7B54-4144-B2EF-DF8E352A9C28}" dt="2023-06-23T15:59:55.102" v="98" actId="21"/>
          <ac:picMkLst>
            <pc:docMk/>
            <pc:sldMk cId="1888739736" sldId="259"/>
            <ac:picMk id="13" creationId="{69425533-FAC9-7FCA-A0D5-54590658CF74}"/>
          </ac:picMkLst>
        </pc:picChg>
        <pc:picChg chg="add del mod">
          <ac:chgData name="JP Martin Nel" userId="89a1f6b3f9d542c8" providerId="LiveId" clId="{BAD5C870-7B54-4144-B2EF-DF8E352A9C28}" dt="2023-06-23T15:59:55.102" v="98" actId="21"/>
          <ac:picMkLst>
            <pc:docMk/>
            <pc:sldMk cId="1888739736" sldId="259"/>
            <ac:picMk id="14" creationId="{41C033BC-408E-E505-5DA0-8A0FC05D22CC}"/>
          </ac:picMkLst>
        </pc:picChg>
        <pc:picChg chg="add del mod">
          <ac:chgData name="JP Martin Nel" userId="89a1f6b3f9d542c8" providerId="LiveId" clId="{BAD5C870-7B54-4144-B2EF-DF8E352A9C28}" dt="2023-06-23T15:59:55.102" v="98" actId="21"/>
          <ac:picMkLst>
            <pc:docMk/>
            <pc:sldMk cId="1888739736" sldId="259"/>
            <ac:picMk id="15" creationId="{85AE9C2E-5951-58BD-306F-BE9F86BC2D14}"/>
          </ac:picMkLst>
        </pc:picChg>
        <pc:picChg chg="add del mod">
          <ac:chgData name="JP Martin Nel" userId="89a1f6b3f9d542c8" providerId="LiveId" clId="{BAD5C870-7B54-4144-B2EF-DF8E352A9C28}" dt="2023-06-23T15:59:55.102" v="98" actId="21"/>
          <ac:picMkLst>
            <pc:docMk/>
            <pc:sldMk cId="1888739736" sldId="259"/>
            <ac:picMk id="16" creationId="{828290DD-1566-ABA2-DDF4-070A323D3E65}"/>
          </ac:picMkLst>
        </pc:picChg>
        <pc:picChg chg="add del mod">
          <ac:chgData name="JP Martin Nel" userId="89a1f6b3f9d542c8" providerId="LiveId" clId="{BAD5C870-7B54-4144-B2EF-DF8E352A9C28}" dt="2023-06-23T15:59:55.102" v="98" actId="21"/>
          <ac:picMkLst>
            <pc:docMk/>
            <pc:sldMk cId="1888739736" sldId="259"/>
            <ac:picMk id="17" creationId="{AB7505D4-362E-752C-2C84-DC8E546BEB89}"/>
          </ac:picMkLst>
        </pc:picChg>
        <pc:picChg chg="add del mod">
          <ac:chgData name="JP Martin Nel" userId="89a1f6b3f9d542c8" providerId="LiveId" clId="{BAD5C870-7B54-4144-B2EF-DF8E352A9C28}" dt="2023-06-23T15:59:55.102" v="98" actId="21"/>
          <ac:picMkLst>
            <pc:docMk/>
            <pc:sldMk cId="1888739736" sldId="259"/>
            <ac:picMk id="18" creationId="{57994061-B844-2273-BBC4-CF483EFA9A71}"/>
          </ac:picMkLst>
        </pc:picChg>
        <pc:picChg chg="add del mod">
          <ac:chgData name="JP Martin Nel" userId="89a1f6b3f9d542c8" providerId="LiveId" clId="{BAD5C870-7B54-4144-B2EF-DF8E352A9C28}" dt="2023-06-23T15:59:55.102" v="98" actId="21"/>
          <ac:picMkLst>
            <pc:docMk/>
            <pc:sldMk cId="1888739736" sldId="259"/>
            <ac:picMk id="19" creationId="{53DF9A71-403C-B62C-AB96-230EFBC3BAC8}"/>
          </ac:picMkLst>
        </pc:picChg>
        <pc:picChg chg="add del mod">
          <ac:chgData name="JP Martin Nel" userId="89a1f6b3f9d542c8" providerId="LiveId" clId="{BAD5C870-7B54-4144-B2EF-DF8E352A9C28}" dt="2023-06-23T15:59:55.102" v="98" actId="21"/>
          <ac:picMkLst>
            <pc:docMk/>
            <pc:sldMk cId="1888739736" sldId="259"/>
            <ac:picMk id="20" creationId="{807B569F-E888-841D-DCEE-0B9820567457}"/>
          </ac:picMkLst>
        </pc:picChg>
        <pc:picChg chg="add del mod">
          <ac:chgData name="JP Martin Nel" userId="89a1f6b3f9d542c8" providerId="LiveId" clId="{BAD5C870-7B54-4144-B2EF-DF8E352A9C28}" dt="2023-06-23T15:59:55.102" v="98" actId="21"/>
          <ac:picMkLst>
            <pc:docMk/>
            <pc:sldMk cId="1888739736" sldId="259"/>
            <ac:picMk id="21" creationId="{B0F7E3FF-BE7C-2318-FBB2-56E1CD5E93F7}"/>
          </ac:picMkLst>
        </pc:picChg>
        <pc:picChg chg="add del mod">
          <ac:chgData name="JP Martin Nel" userId="89a1f6b3f9d542c8" providerId="LiveId" clId="{BAD5C870-7B54-4144-B2EF-DF8E352A9C28}" dt="2023-06-23T15:59:55.102" v="98" actId="21"/>
          <ac:picMkLst>
            <pc:docMk/>
            <pc:sldMk cId="1888739736" sldId="259"/>
            <ac:picMk id="22" creationId="{B69FE623-771D-26C0-1338-C7536F835978}"/>
          </ac:picMkLst>
        </pc:picChg>
        <pc:picChg chg="add del mod">
          <ac:chgData name="JP Martin Nel" userId="89a1f6b3f9d542c8" providerId="LiveId" clId="{BAD5C870-7B54-4144-B2EF-DF8E352A9C28}" dt="2023-06-23T15:59:55.102" v="98" actId="21"/>
          <ac:picMkLst>
            <pc:docMk/>
            <pc:sldMk cId="1888739736" sldId="259"/>
            <ac:picMk id="23" creationId="{F7EA05DD-BBEB-96A9-D614-F06D2398327F}"/>
          </ac:picMkLst>
        </pc:picChg>
        <pc:picChg chg="add del mod">
          <ac:chgData name="JP Martin Nel" userId="89a1f6b3f9d542c8" providerId="LiveId" clId="{BAD5C870-7B54-4144-B2EF-DF8E352A9C28}" dt="2023-06-23T15:59:55.102" v="98" actId="21"/>
          <ac:picMkLst>
            <pc:docMk/>
            <pc:sldMk cId="1888739736" sldId="259"/>
            <ac:picMk id="24" creationId="{4B51326C-2F61-871A-BE71-BAE41313BA77}"/>
          </ac:picMkLst>
        </pc:picChg>
        <pc:picChg chg="add del mod">
          <ac:chgData name="JP Martin Nel" userId="89a1f6b3f9d542c8" providerId="LiveId" clId="{BAD5C870-7B54-4144-B2EF-DF8E352A9C28}" dt="2023-06-23T15:59:55.102" v="98" actId="21"/>
          <ac:picMkLst>
            <pc:docMk/>
            <pc:sldMk cId="1888739736" sldId="259"/>
            <ac:picMk id="25" creationId="{DF7D448A-86FB-3F3A-EC75-B57523170B5F}"/>
          </ac:picMkLst>
        </pc:picChg>
        <pc:picChg chg="add del mod">
          <ac:chgData name="JP Martin Nel" userId="89a1f6b3f9d542c8" providerId="LiveId" clId="{BAD5C870-7B54-4144-B2EF-DF8E352A9C28}" dt="2023-06-23T15:59:55.102" v="98" actId="21"/>
          <ac:picMkLst>
            <pc:docMk/>
            <pc:sldMk cId="1888739736" sldId="259"/>
            <ac:picMk id="26" creationId="{4CC04FA8-051E-E976-C9EA-B50C65C92857}"/>
          </ac:picMkLst>
        </pc:picChg>
        <pc:picChg chg="add mod">
          <ac:chgData name="JP Martin Nel" userId="89a1f6b3f9d542c8" providerId="LiveId" clId="{BAD5C870-7B54-4144-B2EF-DF8E352A9C28}" dt="2023-06-23T16:02:24.951" v="150" actId="1076"/>
          <ac:picMkLst>
            <pc:docMk/>
            <pc:sldMk cId="1888739736" sldId="259"/>
            <ac:picMk id="27" creationId="{7CDEF58B-E37E-2A12-3CCC-3B88EAEAFA59}"/>
          </ac:picMkLst>
        </pc:picChg>
      </pc:sldChg>
      <pc:sldChg chg="addSp delSp modSp mod">
        <pc:chgData name="JP Martin Nel" userId="89a1f6b3f9d542c8" providerId="LiveId" clId="{BAD5C870-7B54-4144-B2EF-DF8E352A9C28}" dt="2023-06-23T16:32:04.106" v="648" actId="20577"/>
        <pc:sldMkLst>
          <pc:docMk/>
          <pc:sldMk cId="1580125571" sldId="260"/>
        </pc:sldMkLst>
        <pc:spChg chg="mod">
          <ac:chgData name="JP Martin Nel" userId="89a1f6b3f9d542c8" providerId="LiveId" clId="{BAD5C870-7B54-4144-B2EF-DF8E352A9C28}" dt="2023-06-23T16:32:04.106" v="648" actId="20577"/>
          <ac:spMkLst>
            <pc:docMk/>
            <pc:sldMk cId="1580125571" sldId="260"/>
            <ac:spMk id="12" creationId="{96A40FD0-0DA5-CA8B-2965-D3C6B650EA08}"/>
          </ac:spMkLst>
        </pc:spChg>
        <pc:picChg chg="add del mod">
          <ac:chgData name="JP Martin Nel" userId="89a1f6b3f9d542c8" providerId="LiveId" clId="{BAD5C870-7B54-4144-B2EF-DF8E352A9C28}" dt="2023-06-23T15:59:58.745" v="100" actId="21"/>
          <ac:picMkLst>
            <pc:docMk/>
            <pc:sldMk cId="1580125571" sldId="260"/>
            <ac:picMk id="3" creationId="{95F741AA-F3F0-1C05-240C-7802624B4C13}"/>
          </ac:picMkLst>
        </pc:picChg>
        <pc:picChg chg="add del mod">
          <ac:chgData name="JP Martin Nel" userId="89a1f6b3f9d542c8" providerId="LiveId" clId="{BAD5C870-7B54-4144-B2EF-DF8E352A9C28}" dt="2023-06-23T15:59:58.745" v="100" actId="21"/>
          <ac:picMkLst>
            <pc:docMk/>
            <pc:sldMk cId="1580125571" sldId="260"/>
            <ac:picMk id="4" creationId="{B6A1A6A1-6A4F-1E56-B2F3-459BF4E762F6}"/>
          </ac:picMkLst>
        </pc:picChg>
        <pc:picChg chg="add del mod">
          <ac:chgData name="JP Martin Nel" userId="89a1f6b3f9d542c8" providerId="LiveId" clId="{BAD5C870-7B54-4144-B2EF-DF8E352A9C28}" dt="2023-06-23T15:59:58.745" v="100" actId="21"/>
          <ac:picMkLst>
            <pc:docMk/>
            <pc:sldMk cId="1580125571" sldId="260"/>
            <ac:picMk id="5" creationId="{D60E6B2F-CF1B-BE84-CADE-EEBD63BBB106}"/>
          </ac:picMkLst>
        </pc:picChg>
        <pc:picChg chg="add del mod">
          <ac:chgData name="JP Martin Nel" userId="89a1f6b3f9d542c8" providerId="LiveId" clId="{BAD5C870-7B54-4144-B2EF-DF8E352A9C28}" dt="2023-06-23T15:59:58.745" v="100" actId="21"/>
          <ac:picMkLst>
            <pc:docMk/>
            <pc:sldMk cId="1580125571" sldId="260"/>
            <ac:picMk id="6" creationId="{E2603A2D-A93A-CEC2-0E82-3EB45E314BB8}"/>
          </ac:picMkLst>
        </pc:picChg>
        <pc:picChg chg="add del mod">
          <ac:chgData name="JP Martin Nel" userId="89a1f6b3f9d542c8" providerId="LiveId" clId="{BAD5C870-7B54-4144-B2EF-DF8E352A9C28}" dt="2023-06-23T15:59:58.745" v="100" actId="21"/>
          <ac:picMkLst>
            <pc:docMk/>
            <pc:sldMk cId="1580125571" sldId="260"/>
            <ac:picMk id="7" creationId="{21E69397-4C29-8CF2-D26A-980FC2D0F20B}"/>
          </ac:picMkLst>
        </pc:picChg>
        <pc:picChg chg="add del mod">
          <ac:chgData name="JP Martin Nel" userId="89a1f6b3f9d542c8" providerId="LiveId" clId="{BAD5C870-7B54-4144-B2EF-DF8E352A9C28}" dt="2023-06-23T15:59:58.745" v="100" actId="21"/>
          <ac:picMkLst>
            <pc:docMk/>
            <pc:sldMk cId="1580125571" sldId="260"/>
            <ac:picMk id="9" creationId="{C52D77D0-D234-A58A-E7AF-8FD3C6C97CA6}"/>
          </ac:picMkLst>
        </pc:picChg>
        <pc:picChg chg="del">
          <ac:chgData name="JP Martin Nel" userId="89a1f6b3f9d542c8" providerId="LiveId" clId="{BAD5C870-7B54-4144-B2EF-DF8E352A9C28}" dt="2023-06-23T15:53:34.137" v="6" actId="478"/>
          <ac:picMkLst>
            <pc:docMk/>
            <pc:sldMk cId="1580125571" sldId="260"/>
            <ac:picMk id="10" creationId="{0D511B50-3A47-749C-0206-E8BAC0CEE660}"/>
          </ac:picMkLst>
        </pc:picChg>
        <pc:picChg chg="add del mod">
          <ac:chgData name="JP Martin Nel" userId="89a1f6b3f9d542c8" providerId="LiveId" clId="{BAD5C870-7B54-4144-B2EF-DF8E352A9C28}" dt="2023-06-23T15:59:58.745" v="100" actId="21"/>
          <ac:picMkLst>
            <pc:docMk/>
            <pc:sldMk cId="1580125571" sldId="260"/>
            <ac:picMk id="11" creationId="{D364D8C6-136A-48DC-3E39-D8A4382B4405}"/>
          </ac:picMkLst>
        </pc:picChg>
        <pc:picChg chg="add del mod">
          <ac:chgData name="JP Martin Nel" userId="89a1f6b3f9d542c8" providerId="LiveId" clId="{BAD5C870-7B54-4144-B2EF-DF8E352A9C28}" dt="2023-06-23T15:59:58.745" v="100" actId="21"/>
          <ac:picMkLst>
            <pc:docMk/>
            <pc:sldMk cId="1580125571" sldId="260"/>
            <ac:picMk id="13" creationId="{614B4F74-3AAF-3F97-93C6-D065DF94C740}"/>
          </ac:picMkLst>
        </pc:picChg>
        <pc:picChg chg="add del mod">
          <ac:chgData name="JP Martin Nel" userId="89a1f6b3f9d542c8" providerId="LiveId" clId="{BAD5C870-7B54-4144-B2EF-DF8E352A9C28}" dt="2023-06-23T15:59:58.745" v="100" actId="21"/>
          <ac:picMkLst>
            <pc:docMk/>
            <pc:sldMk cId="1580125571" sldId="260"/>
            <ac:picMk id="14" creationId="{9ED37CA4-3C58-2DC1-F222-91681400FB30}"/>
          </ac:picMkLst>
        </pc:picChg>
        <pc:picChg chg="add del mod">
          <ac:chgData name="JP Martin Nel" userId="89a1f6b3f9d542c8" providerId="LiveId" clId="{BAD5C870-7B54-4144-B2EF-DF8E352A9C28}" dt="2023-06-23T15:59:58.745" v="100" actId="21"/>
          <ac:picMkLst>
            <pc:docMk/>
            <pc:sldMk cId="1580125571" sldId="260"/>
            <ac:picMk id="15" creationId="{443B1C51-3BAB-07A0-E0D1-22A9752EA63D}"/>
          </ac:picMkLst>
        </pc:picChg>
        <pc:picChg chg="add del mod">
          <ac:chgData name="JP Martin Nel" userId="89a1f6b3f9d542c8" providerId="LiveId" clId="{BAD5C870-7B54-4144-B2EF-DF8E352A9C28}" dt="2023-06-23T15:59:58.745" v="100" actId="21"/>
          <ac:picMkLst>
            <pc:docMk/>
            <pc:sldMk cId="1580125571" sldId="260"/>
            <ac:picMk id="16" creationId="{8D0583B2-3009-F3C5-10F7-00A261B3C166}"/>
          </ac:picMkLst>
        </pc:picChg>
        <pc:picChg chg="add del mod">
          <ac:chgData name="JP Martin Nel" userId="89a1f6b3f9d542c8" providerId="LiveId" clId="{BAD5C870-7B54-4144-B2EF-DF8E352A9C28}" dt="2023-06-23T15:59:58.745" v="100" actId="21"/>
          <ac:picMkLst>
            <pc:docMk/>
            <pc:sldMk cId="1580125571" sldId="260"/>
            <ac:picMk id="17" creationId="{1EFF211E-E31D-FCC3-3B8A-5574FA715B53}"/>
          </ac:picMkLst>
        </pc:picChg>
        <pc:picChg chg="add del mod">
          <ac:chgData name="JP Martin Nel" userId="89a1f6b3f9d542c8" providerId="LiveId" clId="{BAD5C870-7B54-4144-B2EF-DF8E352A9C28}" dt="2023-06-23T15:59:58.745" v="100" actId="21"/>
          <ac:picMkLst>
            <pc:docMk/>
            <pc:sldMk cId="1580125571" sldId="260"/>
            <ac:picMk id="18" creationId="{D4673403-FB19-044D-314A-38EF96EE2967}"/>
          </ac:picMkLst>
        </pc:picChg>
        <pc:picChg chg="add del mod">
          <ac:chgData name="JP Martin Nel" userId="89a1f6b3f9d542c8" providerId="LiveId" clId="{BAD5C870-7B54-4144-B2EF-DF8E352A9C28}" dt="2023-06-23T15:59:58.745" v="100" actId="21"/>
          <ac:picMkLst>
            <pc:docMk/>
            <pc:sldMk cId="1580125571" sldId="260"/>
            <ac:picMk id="19" creationId="{B3050832-C772-F10A-73B6-31FE95A01395}"/>
          </ac:picMkLst>
        </pc:picChg>
        <pc:picChg chg="add del mod">
          <ac:chgData name="JP Martin Nel" userId="89a1f6b3f9d542c8" providerId="LiveId" clId="{BAD5C870-7B54-4144-B2EF-DF8E352A9C28}" dt="2023-06-23T15:59:58.745" v="100" actId="21"/>
          <ac:picMkLst>
            <pc:docMk/>
            <pc:sldMk cId="1580125571" sldId="260"/>
            <ac:picMk id="20" creationId="{03FAF14B-1EEB-3CFA-BAF0-02AFE0F047B5}"/>
          </ac:picMkLst>
        </pc:picChg>
        <pc:picChg chg="add del mod">
          <ac:chgData name="JP Martin Nel" userId="89a1f6b3f9d542c8" providerId="LiveId" clId="{BAD5C870-7B54-4144-B2EF-DF8E352A9C28}" dt="2023-06-23T15:59:58.745" v="100" actId="21"/>
          <ac:picMkLst>
            <pc:docMk/>
            <pc:sldMk cId="1580125571" sldId="260"/>
            <ac:picMk id="21" creationId="{69239B4F-E197-E5CC-2400-759E07796BDA}"/>
          </ac:picMkLst>
        </pc:picChg>
        <pc:picChg chg="add del mod">
          <ac:chgData name="JP Martin Nel" userId="89a1f6b3f9d542c8" providerId="LiveId" clId="{BAD5C870-7B54-4144-B2EF-DF8E352A9C28}" dt="2023-06-23T15:59:58.745" v="100" actId="21"/>
          <ac:picMkLst>
            <pc:docMk/>
            <pc:sldMk cId="1580125571" sldId="260"/>
            <ac:picMk id="22" creationId="{8C54EA2C-2DA4-3574-D5FA-84A5F0C670C5}"/>
          </ac:picMkLst>
        </pc:picChg>
        <pc:picChg chg="add del mod">
          <ac:chgData name="JP Martin Nel" userId="89a1f6b3f9d542c8" providerId="LiveId" clId="{BAD5C870-7B54-4144-B2EF-DF8E352A9C28}" dt="2023-06-23T15:59:58.745" v="100" actId="21"/>
          <ac:picMkLst>
            <pc:docMk/>
            <pc:sldMk cId="1580125571" sldId="260"/>
            <ac:picMk id="23" creationId="{4E2B99AA-9CE6-4F73-7FAD-B533A104CE09}"/>
          </ac:picMkLst>
        </pc:picChg>
        <pc:picChg chg="add del mod">
          <ac:chgData name="JP Martin Nel" userId="89a1f6b3f9d542c8" providerId="LiveId" clId="{BAD5C870-7B54-4144-B2EF-DF8E352A9C28}" dt="2023-06-23T15:59:58.745" v="100" actId="21"/>
          <ac:picMkLst>
            <pc:docMk/>
            <pc:sldMk cId="1580125571" sldId="260"/>
            <ac:picMk id="24" creationId="{C1D9D107-40D7-1E09-9A5D-6C6876AC274B}"/>
          </ac:picMkLst>
        </pc:picChg>
        <pc:picChg chg="add del mod">
          <ac:chgData name="JP Martin Nel" userId="89a1f6b3f9d542c8" providerId="LiveId" clId="{BAD5C870-7B54-4144-B2EF-DF8E352A9C28}" dt="2023-06-23T15:59:58.745" v="100" actId="21"/>
          <ac:picMkLst>
            <pc:docMk/>
            <pc:sldMk cId="1580125571" sldId="260"/>
            <ac:picMk id="25" creationId="{E0BD5CF1-BA1E-0410-F615-73CDB5666F15}"/>
          </ac:picMkLst>
        </pc:picChg>
        <pc:picChg chg="add del mod">
          <ac:chgData name="JP Martin Nel" userId="89a1f6b3f9d542c8" providerId="LiveId" clId="{BAD5C870-7B54-4144-B2EF-DF8E352A9C28}" dt="2023-06-23T16:08:03.977" v="227" actId="21"/>
          <ac:picMkLst>
            <pc:docMk/>
            <pc:sldMk cId="1580125571" sldId="260"/>
            <ac:picMk id="26" creationId="{904D7E91-B5A5-22C2-4898-9C1FBB1E6224}"/>
          </ac:picMkLst>
        </pc:picChg>
        <pc:picChg chg="add mod">
          <ac:chgData name="JP Martin Nel" userId="89a1f6b3f9d542c8" providerId="LiveId" clId="{BAD5C870-7B54-4144-B2EF-DF8E352A9C28}" dt="2023-06-23T16:08:07.215" v="228" actId="1076"/>
          <ac:picMkLst>
            <pc:docMk/>
            <pc:sldMk cId="1580125571" sldId="260"/>
            <ac:picMk id="27" creationId="{0BB80145-3847-1C73-6594-97B7160D9BBF}"/>
          </ac:picMkLst>
        </pc:picChg>
      </pc:sldChg>
      <pc:sldChg chg="addSp delSp modSp mod">
        <pc:chgData name="JP Martin Nel" userId="89a1f6b3f9d542c8" providerId="LiveId" clId="{BAD5C870-7B54-4144-B2EF-DF8E352A9C28}" dt="2023-06-23T16:32:22.171" v="667" actId="20577"/>
        <pc:sldMkLst>
          <pc:docMk/>
          <pc:sldMk cId="3816083533" sldId="261"/>
        </pc:sldMkLst>
        <pc:spChg chg="mod">
          <ac:chgData name="JP Martin Nel" userId="89a1f6b3f9d542c8" providerId="LiveId" clId="{BAD5C870-7B54-4144-B2EF-DF8E352A9C28}" dt="2023-06-23T16:08:28.164" v="235" actId="20577"/>
          <ac:spMkLst>
            <pc:docMk/>
            <pc:sldMk cId="3816083533" sldId="261"/>
            <ac:spMk id="2" creationId="{836F98A6-8D03-4184-9576-3811E32ADF3E}"/>
          </ac:spMkLst>
        </pc:spChg>
        <pc:spChg chg="mod">
          <ac:chgData name="JP Martin Nel" userId="89a1f6b3f9d542c8" providerId="LiveId" clId="{BAD5C870-7B54-4144-B2EF-DF8E352A9C28}" dt="2023-06-23T16:32:22.171" v="667" actId="20577"/>
          <ac:spMkLst>
            <pc:docMk/>
            <pc:sldMk cId="3816083533" sldId="261"/>
            <ac:spMk id="12" creationId="{4960829E-B8C4-7974-9AD5-0C9305303CFB}"/>
          </ac:spMkLst>
        </pc:spChg>
        <pc:picChg chg="add del mod">
          <ac:chgData name="JP Martin Nel" userId="89a1f6b3f9d542c8" providerId="LiveId" clId="{BAD5C870-7B54-4144-B2EF-DF8E352A9C28}" dt="2023-06-23T16:00:03.393" v="102" actId="21"/>
          <ac:picMkLst>
            <pc:docMk/>
            <pc:sldMk cId="3816083533" sldId="261"/>
            <ac:picMk id="3" creationId="{0D7CC230-D5EF-623D-0287-1910A0FE9843}"/>
          </ac:picMkLst>
        </pc:picChg>
        <pc:picChg chg="add del mod">
          <ac:chgData name="JP Martin Nel" userId="89a1f6b3f9d542c8" providerId="LiveId" clId="{BAD5C870-7B54-4144-B2EF-DF8E352A9C28}" dt="2023-06-23T16:00:03.393" v="102" actId="21"/>
          <ac:picMkLst>
            <pc:docMk/>
            <pc:sldMk cId="3816083533" sldId="261"/>
            <ac:picMk id="4" creationId="{B59D1F21-58D9-54AA-CA29-278EB09A1CA5}"/>
          </ac:picMkLst>
        </pc:picChg>
        <pc:picChg chg="add del mod">
          <ac:chgData name="JP Martin Nel" userId="89a1f6b3f9d542c8" providerId="LiveId" clId="{BAD5C870-7B54-4144-B2EF-DF8E352A9C28}" dt="2023-06-23T16:00:03.393" v="102" actId="21"/>
          <ac:picMkLst>
            <pc:docMk/>
            <pc:sldMk cId="3816083533" sldId="261"/>
            <ac:picMk id="5" creationId="{6EA1D76A-8C2C-572D-D288-AA817D81B01E}"/>
          </ac:picMkLst>
        </pc:picChg>
        <pc:picChg chg="add del mod">
          <ac:chgData name="JP Martin Nel" userId="89a1f6b3f9d542c8" providerId="LiveId" clId="{BAD5C870-7B54-4144-B2EF-DF8E352A9C28}" dt="2023-06-23T16:00:03.393" v="102" actId="21"/>
          <ac:picMkLst>
            <pc:docMk/>
            <pc:sldMk cId="3816083533" sldId="261"/>
            <ac:picMk id="6" creationId="{18B52741-18FC-CE09-0672-3990195373FD}"/>
          </ac:picMkLst>
        </pc:picChg>
        <pc:picChg chg="add del mod">
          <ac:chgData name="JP Martin Nel" userId="89a1f6b3f9d542c8" providerId="LiveId" clId="{BAD5C870-7B54-4144-B2EF-DF8E352A9C28}" dt="2023-06-23T16:00:03.393" v="102" actId="21"/>
          <ac:picMkLst>
            <pc:docMk/>
            <pc:sldMk cId="3816083533" sldId="261"/>
            <ac:picMk id="7" creationId="{AA19D4E5-CEA7-14B2-283B-6A76D874FCD7}"/>
          </ac:picMkLst>
        </pc:picChg>
        <pc:picChg chg="add del mod">
          <ac:chgData name="JP Martin Nel" userId="89a1f6b3f9d542c8" providerId="LiveId" clId="{BAD5C870-7B54-4144-B2EF-DF8E352A9C28}" dt="2023-06-23T16:00:03.393" v="102" actId="21"/>
          <ac:picMkLst>
            <pc:docMk/>
            <pc:sldMk cId="3816083533" sldId="261"/>
            <ac:picMk id="9" creationId="{63D6B6B2-3D2C-088F-8E5D-508853003881}"/>
          </ac:picMkLst>
        </pc:picChg>
        <pc:picChg chg="del">
          <ac:chgData name="JP Martin Nel" userId="89a1f6b3f9d542c8" providerId="LiveId" clId="{BAD5C870-7B54-4144-B2EF-DF8E352A9C28}" dt="2023-06-23T15:53:36.232" v="7" actId="478"/>
          <ac:picMkLst>
            <pc:docMk/>
            <pc:sldMk cId="3816083533" sldId="261"/>
            <ac:picMk id="10" creationId="{39CD1C6A-8FAE-8345-1AB8-D5E2F0044571}"/>
          </ac:picMkLst>
        </pc:picChg>
        <pc:picChg chg="add del mod">
          <ac:chgData name="JP Martin Nel" userId="89a1f6b3f9d542c8" providerId="LiveId" clId="{BAD5C870-7B54-4144-B2EF-DF8E352A9C28}" dt="2023-06-23T16:00:03.393" v="102" actId="21"/>
          <ac:picMkLst>
            <pc:docMk/>
            <pc:sldMk cId="3816083533" sldId="261"/>
            <ac:picMk id="11" creationId="{29A732D5-123C-D85A-C9E9-752BDC41FE13}"/>
          </ac:picMkLst>
        </pc:picChg>
        <pc:picChg chg="add del mod">
          <ac:chgData name="JP Martin Nel" userId="89a1f6b3f9d542c8" providerId="LiveId" clId="{BAD5C870-7B54-4144-B2EF-DF8E352A9C28}" dt="2023-06-23T16:00:03.393" v="102" actId="21"/>
          <ac:picMkLst>
            <pc:docMk/>
            <pc:sldMk cId="3816083533" sldId="261"/>
            <ac:picMk id="13" creationId="{6185948F-481B-60DF-A1EE-9DA0372B1688}"/>
          </ac:picMkLst>
        </pc:picChg>
        <pc:picChg chg="add del mod">
          <ac:chgData name="JP Martin Nel" userId="89a1f6b3f9d542c8" providerId="LiveId" clId="{BAD5C870-7B54-4144-B2EF-DF8E352A9C28}" dt="2023-06-23T16:00:03.393" v="102" actId="21"/>
          <ac:picMkLst>
            <pc:docMk/>
            <pc:sldMk cId="3816083533" sldId="261"/>
            <ac:picMk id="14" creationId="{807F6724-F3CC-D1D8-79EA-70A18059A9AC}"/>
          </ac:picMkLst>
        </pc:picChg>
        <pc:picChg chg="add del mod">
          <ac:chgData name="JP Martin Nel" userId="89a1f6b3f9d542c8" providerId="LiveId" clId="{BAD5C870-7B54-4144-B2EF-DF8E352A9C28}" dt="2023-06-23T16:00:03.393" v="102" actId="21"/>
          <ac:picMkLst>
            <pc:docMk/>
            <pc:sldMk cId="3816083533" sldId="261"/>
            <ac:picMk id="15" creationId="{B72266C4-D619-7379-7C8E-0A3DF3F0C66A}"/>
          </ac:picMkLst>
        </pc:picChg>
        <pc:picChg chg="add del mod">
          <ac:chgData name="JP Martin Nel" userId="89a1f6b3f9d542c8" providerId="LiveId" clId="{BAD5C870-7B54-4144-B2EF-DF8E352A9C28}" dt="2023-06-23T16:00:03.393" v="102" actId="21"/>
          <ac:picMkLst>
            <pc:docMk/>
            <pc:sldMk cId="3816083533" sldId="261"/>
            <ac:picMk id="16" creationId="{515D8725-AD9B-4EF2-A77C-E2A11AC3A858}"/>
          </ac:picMkLst>
        </pc:picChg>
        <pc:picChg chg="add del mod">
          <ac:chgData name="JP Martin Nel" userId="89a1f6b3f9d542c8" providerId="LiveId" clId="{BAD5C870-7B54-4144-B2EF-DF8E352A9C28}" dt="2023-06-23T16:00:03.393" v="102" actId="21"/>
          <ac:picMkLst>
            <pc:docMk/>
            <pc:sldMk cId="3816083533" sldId="261"/>
            <ac:picMk id="17" creationId="{AF182F3D-1602-A205-8203-53EF81B11EB8}"/>
          </ac:picMkLst>
        </pc:picChg>
        <pc:picChg chg="add del mod">
          <ac:chgData name="JP Martin Nel" userId="89a1f6b3f9d542c8" providerId="LiveId" clId="{BAD5C870-7B54-4144-B2EF-DF8E352A9C28}" dt="2023-06-23T16:00:03.393" v="102" actId="21"/>
          <ac:picMkLst>
            <pc:docMk/>
            <pc:sldMk cId="3816083533" sldId="261"/>
            <ac:picMk id="18" creationId="{F739C17D-9DDA-94EB-8260-3D49DF67AA9B}"/>
          </ac:picMkLst>
        </pc:picChg>
        <pc:picChg chg="add del mod">
          <ac:chgData name="JP Martin Nel" userId="89a1f6b3f9d542c8" providerId="LiveId" clId="{BAD5C870-7B54-4144-B2EF-DF8E352A9C28}" dt="2023-06-23T16:00:03.393" v="102" actId="21"/>
          <ac:picMkLst>
            <pc:docMk/>
            <pc:sldMk cId="3816083533" sldId="261"/>
            <ac:picMk id="19" creationId="{6567D0E7-FDBA-8174-3EF3-5D6555E11BE4}"/>
          </ac:picMkLst>
        </pc:picChg>
        <pc:picChg chg="add del mod">
          <ac:chgData name="JP Martin Nel" userId="89a1f6b3f9d542c8" providerId="LiveId" clId="{BAD5C870-7B54-4144-B2EF-DF8E352A9C28}" dt="2023-06-23T16:00:03.393" v="102" actId="21"/>
          <ac:picMkLst>
            <pc:docMk/>
            <pc:sldMk cId="3816083533" sldId="261"/>
            <ac:picMk id="20" creationId="{B59D72B6-4744-7D04-0F58-CBBFE32DED1E}"/>
          </ac:picMkLst>
        </pc:picChg>
        <pc:picChg chg="add del mod">
          <ac:chgData name="JP Martin Nel" userId="89a1f6b3f9d542c8" providerId="LiveId" clId="{BAD5C870-7B54-4144-B2EF-DF8E352A9C28}" dt="2023-06-23T16:00:03.393" v="102" actId="21"/>
          <ac:picMkLst>
            <pc:docMk/>
            <pc:sldMk cId="3816083533" sldId="261"/>
            <ac:picMk id="21" creationId="{B3D014ED-C6B7-FA1D-1CCF-16FF9EF6F760}"/>
          </ac:picMkLst>
        </pc:picChg>
        <pc:picChg chg="add del mod">
          <ac:chgData name="JP Martin Nel" userId="89a1f6b3f9d542c8" providerId="LiveId" clId="{BAD5C870-7B54-4144-B2EF-DF8E352A9C28}" dt="2023-06-23T16:00:03.393" v="102" actId="21"/>
          <ac:picMkLst>
            <pc:docMk/>
            <pc:sldMk cId="3816083533" sldId="261"/>
            <ac:picMk id="22" creationId="{B38873C9-B2C2-1251-6676-B32A752249EB}"/>
          </ac:picMkLst>
        </pc:picChg>
        <pc:picChg chg="add del mod">
          <ac:chgData name="JP Martin Nel" userId="89a1f6b3f9d542c8" providerId="LiveId" clId="{BAD5C870-7B54-4144-B2EF-DF8E352A9C28}" dt="2023-06-23T16:00:03.393" v="102" actId="21"/>
          <ac:picMkLst>
            <pc:docMk/>
            <pc:sldMk cId="3816083533" sldId="261"/>
            <ac:picMk id="23" creationId="{F68C39B8-2857-5493-28E5-D63DA484940D}"/>
          </ac:picMkLst>
        </pc:picChg>
        <pc:picChg chg="add del mod">
          <ac:chgData name="JP Martin Nel" userId="89a1f6b3f9d542c8" providerId="LiveId" clId="{BAD5C870-7B54-4144-B2EF-DF8E352A9C28}" dt="2023-06-23T16:00:03.393" v="102" actId="21"/>
          <ac:picMkLst>
            <pc:docMk/>
            <pc:sldMk cId="3816083533" sldId="261"/>
            <ac:picMk id="24" creationId="{5B5A0005-149A-5DF6-7908-9DE33E99CE68}"/>
          </ac:picMkLst>
        </pc:picChg>
        <pc:picChg chg="add del mod">
          <ac:chgData name="JP Martin Nel" userId="89a1f6b3f9d542c8" providerId="LiveId" clId="{BAD5C870-7B54-4144-B2EF-DF8E352A9C28}" dt="2023-06-23T16:08:00.229" v="225" actId="21"/>
          <ac:picMkLst>
            <pc:docMk/>
            <pc:sldMk cId="3816083533" sldId="261"/>
            <ac:picMk id="25" creationId="{C9A42F3E-8116-0978-65BB-F078227166A0}"/>
          </ac:picMkLst>
        </pc:picChg>
        <pc:picChg chg="add del mod">
          <ac:chgData name="JP Martin Nel" userId="89a1f6b3f9d542c8" providerId="LiveId" clId="{BAD5C870-7B54-4144-B2EF-DF8E352A9C28}" dt="2023-06-23T16:08:11.282" v="231" actId="21"/>
          <ac:picMkLst>
            <pc:docMk/>
            <pc:sldMk cId="3816083533" sldId="261"/>
            <ac:picMk id="26" creationId="{6527E0DA-AFC8-43E5-566E-4FA3EB44C9C4}"/>
          </ac:picMkLst>
        </pc:picChg>
        <pc:picChg chg="add mod">
          <ac:chgData name="JP Martin Nel" userId="89a1f6b3f9d542c8" providerId="LiveId" clId="{BAD5C870-7B54-4144-B2EF-DF8E352A9C28}" dt="2023-06-23T16:08:18.955" v="233" actId="1076"/>
          <ac:picMkLst>
            <pc:docMk/>
            <pc:sldMk cId="3816083533" sldId="261"/>
            <ac:picMk id="27" creationId="{138ABD3A-D404-47E5-0E8B-8568F6A33FCB}"/>
          </ac:picMkLst>
        </pc:picChg>
      </pc:sldChg>
      <pc:sldChg chg="addSp delSp modSp mod">
        <pc:chgData name="JP Martin Nel" userId="89a1f6b3f9d542c8" providerId="LiveId" clId="{BAD5C870-7B54-4144-B2EF-DF8E352A9C28}" dt="2023-06-23T16:32:41.872" v="684" actId="20577"/>
        <pc:sldMkLst>
          <pc:docMk/>
          <pc:sldMk cId="1376972462" sldId="262"/>
        </pc:sldMkLst>
        <pc:spChg chg="mod">
          <ac:chgData name="JP Martin Nel" userId="89a1f6b3f9d542c8" providerId="LiveId" clId="{BAD5C870-7B54-4144-B2EF-DF8E352A9C28}" dt="2023-06-23T16:08:34.404" v="237" actId="20577"/>
          <ac:spMkLst>
            <pc:docMk/>
            <pc:sldMk cId="1376972462" sldId="262"/>
            <ac:spMk id="2" creationId="{836F98A6-8D03-4184-9576-3811E32ADF3E}"/>
          </ac:spMkLst>
        </pc:spChg>
        <pc:spChg chg="mod">
          <ac:chgData name="JP Martin Nel" userId="89a1f6b3f9d542c8" providerId="LiveId" clId="{BAD5C870-7B54-4144-B2EF-DF8E352A9C28}" dt="2023-06-23T16:32:41.872" v="684" actId="20577"/>
          <ac:spMkLst>
            <pc:docMk/>
            <pc:sldMk cId="1376972462" sldId="262"/>
            <ac:spMk id="12" creationId="{4750E6CF-7795-994E-C632-C788BD89475E}"/>
          </ac:spMkLst>
        </pc:spChg>
        <pc:picChg chg="add del mod">
          <ac:chgData name="JP Martin Nel" userId="89a1f6b3f9d542c8" providerId="LiveId" clId="{BAD5C870-7B54-4144-B2EF-DF8E352A9C28}" dt="2023-06-23T16:00:06.409" v="104" actId="21"/>
          <ac:picMkLst>
            <pc:docMk/>
            <pc:sldMk cId="1376972462" sldId="262"/>
            <ac:picMk id="3" creationId="{1D3488A6-6FED-B61D-A3E3-DDDFAEEDCC4F}"/>
          </ac:picMkLst>
        </pc:picChg>
        <pc:picChg chg="add del mod">
          <ac:chgData name="JP Martin Nel" userId="89a1f6b3f9d542c8" providerId="LiveId" clId="{BAD5C870-7B54-4144-B2EF-DF8E352A9C28}" dt="2023-06-23T16:00:06.409" v="104" actId="21"/>
          <ac:picMkLst>
            <pc:docMk/>
            <pc:sldMk cId="1376972462" sldId="262"/>
            <ac:picMk id="4" creationId="{BD583F1A-0726-142A-8F35-9A9FC5E1F4A1}"/>
          </ac:picMkLst>
        </pc:picChg>
        <pc:picChg chg="add del mod">
          <ac:chgData name="JP Martin Nel" userId="89a1f6b3f9d542c8" providerId="LiveId" clId="{BAD5C870-7B54-4144-B2EF-DF8E352A9C28}" dt="2023-06-23T16:00:06.409" v="104" actId="21"/>
          <ac:picMkLst>
            <pc:docMk/>
            <pc:sldMk cId="1376972462" sldId="262"/>
            <ac:picMk id="5" creationId="{752394B3-2FCD-F144-76E0-11CB1E1C1759}"/>
          </ac:picMkLst>
        </pc:picChg>
        <pc:picChg chg="add del mod">
          <ac:chgData name="JP Martin Nel" userId="89a1f6b3f9d542c8" providerId="LiveId" clId="{BAD5C870-7B54-4144-B2EF-DF8E352A9C28}" dt="2023-06-23T16:00:06.409" v="104" actId="21"/>
          <ac:picMkLst>
            <pc:docMk/>
            <pc:sldMk cId="1376972462" sldId="262"/>
            <ac:picMk id="6" creationId="{3F4C1E34-FD17-A7DF-71D0-7A85058F4D5B}"/>
          </ac:picMkLst>
        </pc:picChg>
        <pc:picChg chg="add del mod">
          <ac:chgData name="JP Martin Nel" userId="89a1f6b3f9d542c8" providerId="LiveId" clId="{BAD5C870-7B54-4144-B2EF-DF8E352A9C28}" dt="2023-06-23T16:00:06.409" v="104" actId="21"/>
          <ac:picMkLst>
            <pc:docMk/>
            <pc:sldMk cId="1376972462" sldId="262"/>
            <ac:picMk id="7" creationId="{B5F349FC-C461-D413-DC07-40B53E378F64}"/>
          </ac:picMkLst>
        </pc:picChg>
        <pc:picChg chg="add del mod">
          <ac:chgData name="JP Martin Nel" userId="89a1f6b3f9d542c8" providerId="LiveId" clId="{BAD5C870-7B54-4144-B2EF-DF8E352A9C28}" dt="2023-06-23T16:00:06.409" v="104" actId="21"/>
          <ac:picMkLst>
            <pc:docMk/>
            <pc:sldMk cId="1376972462" sldId="262"/>
            <ac:picMk id="9" creationId="{39420BF0-2D0A-9CE6-534D-C6B9E16D7EA1}"/>
          </ac:picMkLst>
        </pc:picChg>
        <pc:picChg chg="del">
          <ac:chgData name="JP Martin Nel" userId="89a1f6b3f9d542c8" providerId="LiveId" clId="{BAD5C870-7B54-4144-B2EF-DF8E352A9C28}" dt="2023-06-23T15:53:37.726" v="8" actId="478"/>
          <ac:picMkLst>
            <pc:docMk/>
            <pc:sldMk cId="1376972462" sldId="262"/>
            <ac:picMk id="10" creationId="{C8AF2093-08A5-D021-A4A2-90D27D3561DE}"/>
          </ac:picMkLst>
        </pc:picChg>
        <pc:picChg chg="add del mod">
          <ac:chgData name="JP Martin Nel" userId="89a1f6b3f9d542c8" providerId="LiveId" clId="{BAD5C870-7B54-4144-B2EF-DF8E352A9C28}" dt="2023-06-23T16:00:06.409" v="104" actId="21"/>
          <ac:picMkLst>
            <pc:docMk/>
            <pc:sldMk cId="1376972462" sldId="262"/>
            <ac:picMk id="11" creationId="{84E70955-DCB3-4061-C611-439CC38F1317}"/>
          </ac:picMkLst>
        </pc:picChg>
        <pc:picChg chg="add del mod">
          <ac:chgData name="JP Martin Nel" userId="89a1f6b3f9d542c8" providerId="LiveId" clId="{BAD5C870-7B54-4144-B2EF-DF8E352A9C28}" dt="2023-06-23T16:00:06.409" v="104" actId="21"/>
          <ac:picMkLst>
            <pc:docMk/>
            <pc:sldMk cId="1376972462" sldId="262"/>
            <ac:picMk id="13" creationId="{7F44B57D-0D45-5182-E29E-2B0FE0C3B4C4}"/>
          </ac:picMkLst>
        </pc:picChg>
        <pc:picChg chg="add del mod">
          <ac:chgData name="JP Martin Nel" userId="89a1f6b3f9d542c8" providerId="LiveId" clId="{BAD5C870-7B54-4144-B2EF-DF8E352A9C28}" dt="2023-06-23T16:00:06.409" v="104" actId="21"/>
          <ac:picMkLst>
            <pc:docMk/>
            <pc:sldMk cId="1376972462" sldId="262"/>
            <ac:picMk id="14" creationId="{E12A3806-96F5-7524-9454-058046A5C5F2}"/>
          </ac:picMkLst>
        </pc:picChg>
        <pc:picChg chg="add del mod">
          <ac:chgData name="JP Martin Nel" userId="89a1f6b3f9d542c8" providerId="LiveId" clId="{BAD5C870-7B54-4144-B2EF-DF8E352A9C28}" dt="2023-06-23T16:00:06.409" v="104" actId="21"/>
          <ac:picMkLst>
            <pc:docMk/>
            <pc:sldMk cId="1376972462" sldId="262"/>
            <ac:picMk id="15" creationId="{22D1CB00-DF08-DCAF-C2DB-845C98247724}"/>
          </ac:picMkLst>
        </pc:picChg>
        <pc:picChg chg="add del mod">
          <ac:chgData name="JP Martin Nel" userId="89a1f6b3f9d542c8" providerId="LiveId" clId="{BAD5C870-7B54-4144-B2EF-DF8E352A9C28}" dt="2023-06-23T16:00:06.409" v="104" actId="21"/>
          <ac:picMkLst>
            <pc:docMk/>
            <pc:sldMk cId="1376972462" sldId="262"/>
            <ac:picMk id="16" creationId="{B85B64E6-7574-8719-27D8-F3C9CE654BB1}"/>
          </ac:picMkLst>
        </pc:picChg>
        <pc:picChg chg="add del mod">
          <ac:chgData name="JP Martin Nel" userId="89a1f6b3f9d542c8" providerId="LiveId" clId="{BAD5C870-7B54-4144-B2EF-DF8E352A9C28}" dt="2023-06-23T16:00:06.409" v="104" actId="21"/>
          <ac:picMkLst>
            <pc:docMk/>
            <pc:sldMk cId="1376972462" sldId="262"/>
            <ac:picMk id="17" creationId="{60B648FB-7C13-1B8E-6C8D-192C05E300E4}"/>
          </ac:picMkLst>
        </pc:picChg>
        <pc:picChg chg="add del mod">
          <ac:chgData name="JP Martin Nel" userId="89a1f6b3f9d542c8" providerId="LiveId" clId="{BAD5C870-7B54-4144-B2EF-DF8E352A9C28}" dt="2023-06-23T16:00:06.409" v="104" actId="21"/>
          <ac:picMkLst>
            <pc:docMk/>
            <pc:sldMk cId="1376972462" sldId="262"/>
            <ac:picMk id="18" creationId="{5E5D7AE3-2390-9591-A809-F281B51237B2}"/>
          </ac:picMkLst>
        </pc:picChg>
        <pc:picChg chg="add del mod">
          <ac:chgData name="JP Martin Nel" userId="89a1f6b3f9d542c8" providerId="LiveId" clId="{BAD5C870-7B54-4144-B2EF-DF8E352A9C28}" dt="2023-06-23T16:00:06.409" v="104" actId="21"/>
          <ac:picMkLst>
            <pc:docMk/>
            <pc:sldMk cId="1376972462" sldId="262"/>
            <ac:picMk id="19" creationId="{ED71ED28-5AE4-86FC-1361-F71DD4CBFE69}"/>
          </ac:picMkLst>
        </pc:picChg>
        <pc:picChg chg="add del mod">
          <ac:chgData name="JP Martin Nel" userId="89a1f6b3f9d542c8" providerId="LiveId" clId="{BAD5C870-7B54-4144-B2EF-DF8E352A9C28}" dt="2023-06-23T16:00:06.409" v="104" actId="21"/>
          <ac:picMkLst>
            <pc:docMk/>
            <pc:sldMk cId="1376972462" sldId="262"/>
            <ac:picMk id="20" creationId="{91A6D7C1-C826-6C6A-AEF1-D83170ABF1AF}"/>
          </ac:picMkLst>
        </pc:picChg>
        <pc:picChg chg="add del mod">
          <ac:chgData name="JP Martin Nel" userId="89a1f6b3f9d542c8" providerId="LiveId" clId="{BAD5C870-7B54-4144-B2EF-DF8E352A9C28}" dt="2023-06-23T16:00:06.409" v="104" actId="21"/>
          <ac:picMkLst>
            <pc:docMk/>
            <pc:sldMk cId="1376972462" sldId="262"/>
            <ac:picMk id="21" creationId="{2928FABB-25E8-6ACE-7A76-69FF06C9DDBD}"/>
          </ac:picMkLst>
        </pc:picChg>
        <pc:picChg chg="add del mod">
          <ac:chgData name="JP Martin Nel" userId="89a1f6b3f9d542c8" providerId="LiveId" clId="{BAD5C870-7B54-4144-B2EF-DF8E352A9C28}" dt="2023-06-23T16:00:06.409" v="104" actId="21"/>
          <ac:picMkLst>
            <pc:docMk/>
            <pc:sldMk cId="1376972462" sldId="262"/>
            <ac:picMk id="22" creationId="{3103CF57-84F5-044D-EFDF-67E3405FF330}"/>
          </ac:picMkLst>
        </pc:picChg>
        <pc:picChg chg="add del mod">
          <ac:chgData name="JP Martin Nel" userId="89a1f6b3f9d542c8" providerId="LiveId" clId="{BAD5C870-7B54-4144-B2EF-DF8E352A9C28}" dt="2023-06-23T16:00:06.409" v="104" actId="21"/>
          <ac:picMkLst>
            <pc:docMk/>
            <pc:sldMk cId="1376972462" sldId="262"/>
            <ac:picMk id="23" creationId="{CA1C40E9-48D7-8233-114C-F8546C3B5EBD}"/>
          </ac:picMkLst>
        </pc:picChg>
        <pc:picChg chg="add mod">
          <ac:chgData name="JP Martin Nel" userId="89a1f6b3f9d542c8" providerId="LiveId" clId="{BAD5C870-7B54-4144-B2EF-DF8E352A9C28}" dt="2023-06-23T16:02:54.109" v="156" actId="1076"/>
          <ac:picMkLst>
            <pc:docMk/>
            <pc:sldMk cId="1376972462" sldId="262"/>
            <ac:picMk id="24" creationId="{A8936B2C-DADA-8576-3DC8-AEBA6E1C4F4D}"/>
          </ac:picMkLst>
        </pc:picChg>
      </pc:sldChg>
      <pc:sldChg chg="addSp delSp modSp mod">
        <pc:chgData name="JP Martin Nel" userId="89a1f6b3f9d542c8" providerId="LiveId" clId="{BAD5C870-7B54-4144-B2EF-DF8E352A9C28}" dt="2023-06-23T16:33:49.134" v="764" actId="20577"/>
        <pc:sldMkLst>
          <pc:docMk/>
          <pc:sldMk cId="23081902" sldId="263"/>
        </pc:sldMkLst>
        <pc:spChg chg="mod">
          <ac:chgData name="JP Martin Nel" userId="89a1f6b3f9d542c8" providerId="LiveId" clId="{BAD5C870-7B54-4144-B2EF-DF8E352A9C28}" dt="2023-06-23T16:09:51.724" v="273" actId="20577"/>
          <ac:spMkLst>
            <pc:docMk/>
            <pc:sldMk cId="23081902" sldId="263"/>
            <ac:spMk id="2" creationId="{836F98A6-8D03-4184-9576-3811E32ADF3E}"/>
          </ac:spMkLst>
        </pc:spChg>
        <pc:spChg chg="mod">
          <ac:chgData name="JP Martin Nel" userId="89a1f6b3f9d542c8" providerId="LiveId" clId="{BAD5C870-7B54-4144-B2EF-DF8E352A9C28}" dt="2023-06-23T16:33:49.134" v="764" actId="20577"/>
          <ac:spMkLst>
            <pc:docMk/>
            <pc:sldMk cId="23081902" sldId="263"/>
            <ac:spMk id="12" creationId="{1696A532-4967-9A07-9A98-A3A27FDD56E7}"/>
          </ac:spMkLst>
        </pc:spChg>
        <pc:picChg chg="add del mod">
          <ac:chgData name="JP Martin Nel" userId="89a1f6b3f9d542c8" providerId="LiveId" clId="{BAD5C870-7B54-4144-B2EF-DF8E352A9C28}" dt="2023-06-23T16:00:10.084" v="106" actId="21"/>
          <ac:picMkLst>
            <pc:docMk/>
            <pc:sldMk cId="23081902" sldId="263"/>
            <ac:picMk id="3" creationId="{17F92696-0010-D7A3-7AC5-B226F0517B89}"/>
          </ac:picMkLst>
        </pc:picChg>
        <pc:picChg chg="add del mod">
          <ac:chgData name="JP Martin Nel" userId="89a1f6b3f9d542c8" providerId="LiveId" clId="{BAD5C870-7B54-4144-B2EF-DF8E352A9C28}" dt="2023-06-23T16:00:10.084" v="106" actId="21"/>
          <ac:picMkLst>
            <pc:docMk/>
            <pc:sldMk cId="23081902" sldId="263"/>
            <ac:picMk id="4" creationId="{8DB8D207-DF30-EFA9-C4F4-61713F044F38}"/>
          </ac:picMkLst>
        </pc:picChg>
        <pc:picChg chg="add del mod">
          <ac:chgData name="JP Martin Nel" userId="89a1f6b3f9d542c8" providerId="LiveId" clId="{BAD5C870-7B54-4144-B2EF-DF8E352A9C28}" dt="2023-06-23T16:00:10.084" v="106" actId="21"/>
          <ac:picMkLst>
            <pc:docMk/>
            <pc:sldMk cId="23081902" sldId="263"/>
            <ac:picMk id="5" creationId="{E21F2446-C1DD-F9F7-3615-4645C20FB818}"/>
          </ac:picMkLst>
        </pc:picChg>
        <pc:picChg chg="add del mod">
          <ac:chgData name="JP Martin Nel" userId="89a1f6b3f9d542c8" providerId="LiveId" clId="{BAD5C870-7B54-4144-B2EF-DF8E352A9C28}" dt="2023-06-23T16:00:10.084" v="106" actId="21"/>
          <ac:picMkLst>
            <pc:docMk/>
            <pc:sldMk cId="23081902" sldId="263"/>
            <ac:picMk id="6" creationId="{C1923CF1-CA00-754B-0383-E7C4495B7AC5}"/>
          </ac:picMkLst>
        </pc:picChg>
        <pc:picChg chg="add del mod">
          <ac:chgData name="JP Martin Nel" userId="89a1f6b3f9d542c8" providerId="LiveId" clId="{BAD5C870-7B54-4144-B2EF-DF8E352A9C28}" dt="2023-06-23T16:00:10.084" v="106" actId="21"/>
          <ac:picMkLst>
            <pc:docMk/>
            <pc:sldMk cId="23081902" sldId="263"/>
            <ac:picMk id="7" creationId="{25C63404-F9B8-9F3A-0773-C4626B298CE5}"/>
          </ac:picMkLst>
        </pc:picChg>
        <pc:picChg chg="add del mod">
          <ac:chgData name="JP Martin Nel" userId="89a1f6b3f9d542c8" providerId="LiveId" clId="{BAD5C870-7B54-4144-B2EF-DF8E352A9C28}" dt="2023-06-23T16:00:10.084" v="106" actId="21"/>
          <ac:picMkLst>
            <pc:docMk/>
            <pc:sldMk cId="23081902" sldId="263"/>
            <ac:picMk id="9" creationId="{CAF342E3-D9B2-92D3-384E-A30EFDBF34A8}"/>
          </ac:picMkLst>
        </pc:picChg>
        <pc:picChg chg="del">
          <ac:chgData name="JP Martin Nel" userId="89a1f6b3f9d542c8" providerId="LiveId" clId="{BAD5C870-7B54-4144-B2EF-DF8E352A9C28}" dt="2023-06-23T15:53:38.830" v="9" actId="478"/>
          <ac:picMkLst>
            <pc:docMk/>
            <pc:sldMk cId="23081902" sldId="263"/>
            <ac:picMk id="10" creationId="{4C5A43A2-C51E-5795-BD87-9CED9D0BFAE9}"/>
          </ac:picMkLst>
        </pc:picChg>
        <pc:picChg chg="add del mod">
          <ac:chgData name="JP Martin Nel" userId="89a1f6b3f9d542c8" providerId="LiveId" clId="{BAD5C870-7B54-4144-B2EF-DF8E352A9C28}" dt="2023-06-23T16:00:10.084" v="106" actId="21"/>
          <ac:picMkLst>
            <pc:docMk/>
            <pc:sldMk cId="23081902" sldId="263"/>
            <ac:picMk id="11" creationId="{DD02D1FA-1FF8-F9A5-61FA-291DD63D0A65}"/>
          </ac:picMkLst>
        </pc:picChg>
        <pc:picChg chg="add del mod">
          <ac:chgData name="JP Martin Nel" userId="89a1f6b3f9d542c8" providerId="LiveId" clId="{BAD5C870-7B54-4144-B2EF-DF8E352A9C28}" dt="2023-06-23T16:00:10.084" v="106" actId="21"/>
          <ac:picMkLst>
            <pc:docMk/>
            <pc:sldMk cId="23081902" sldId="263"/>
            <ac:picMk id="13" creationId="{488D7E03-7DDD-136A-9ED3-D70EF765A5E4}"/>
          </ac:picMkLst>
        </pc:picChg>
        <pc:picChg chg="add del mod">
          <ac:chgData name="JP Martin Nel" userId="89a1f6b3f9d542c8" providerId="LiveId" clId="{BAD5C870-7B54-4144-B2EF-DF8E352A9C28}" dt="2023-06-23T16:00:10.084" v="106" actId="21"/>
          <ac:picMkLst>
            <pc:docMk/>
            <pc:sldMk cId="23081902" sldId="263"/>
            <ac:picMk id="14" creationId="{9D792EB9-4ACC-E59C-0C8D-D86EA84D69E9}"/>
          </ac:picMkLst>
        </pc:picChg>
        <pc:picChg chg="add del mod">
          <ac:chgData name="JP Martin Nel" userId="89a1f6b3f9d542c8" providerId="LiveId" clId="{BAD5C870-7B54-4144-B2EF-DF8E352A9C28}" dt="2023-06-23T16:00:10.084" v="106" actId="21"/>
          <ac:picMkLst>
            <pc:docMk/>
            <pc:sldMk cId="23081902" sldId="263"/>
            <ac:picMk id="15" creationId="{F8F5E667-2E17-DAB0-6A98-48C2E246C597}"/>
          </ac:picMkLst>
        </pc:picChg>
        <pc:picChg chg="add del mod">
          <ac:chgData name="JP Martin Nel" userId="89a1f6b3f9d542c8" providerId="LiveId" clId="{BAD5C870-7B54-4144-B2EF-DF8E352A9C28}" dt="2023-06-23T16:00:10.084" v="106" actId="21"/>
          <ac:picMkLst>
            <pc:docMk/>
            <pc:sldMk cId="23081902" sldId="263"/>
            <ac:picMk id="16" creationId="{980F56E4-B60C-86BF-3DBC-279FD3B5E673}"/>
          </ac:picMkLst>
        </pc:picChg>
        <pc:picChg chg="add del mod">
          <ac:chgData name="JP Martin Nel" userId="89a1f6b3f9d542c8" providerId="LiveId" clId="{BAD5C870-7B54-4144-B2EF-DF8E352A9C28}" dt="2023-06-23T16:00:10.084" v="106" actId="21"/>
          <ac:picMkLst>
            <pc:docMk/>
            <pc:sldMk cId="23081902" sldId="263"/>
            <ac:picMk id="17" creationId="{B2F0F7D0-8442-847E-3F25-730A2FD0A050}"/>
          </ac:picMkLst>
        </pc:picChg>
        <pc:picChg chg="add del mod">
          <ac:chgData name="JP Martin Nel" userId="89a1f6b3f9d542c8" providerId="LiveId" clId="{BAD5C870-7B54-4144-B2EF-DF8E352A9C28}" dt="2023-06-23T16:00:10.084" v="106" actId="21"/>
          <ac:picMkLst>
            <pc:docMk/>
            <pc:sldMk cId="23081902" sldId="263"/>
            <ac:picMk id="18" creationId="{9C1C61D0-753D-D110-5C45-4BF2265F2270}"/>
          </ac:picMkLst>
        </pc:picChg>
        <pc:picChg chg="add del mod">
          <ac:chgData name="JP Martin Nel" userId="89a1f6b3f9d542c8" providerId="LiveId" clId="{BAD5C870-7B54-4144-B2EF-DF8E352A9C28}" dt="2023-06-23T16:00:10.084" v="106" actId="21"/>
          <ac:picMkLst>
            <pc:docMk/>
            <pc:sldMk cId="23081902" sldId="263"/>
            <ac:picMk id="19" creationId="{168C05F4-430A-4216-362F-D0AB2F621D0A}"/>
          </ac:picMkLst>
        </pc:picChg>
        <pc:picChg chg="add del mod">
          <ac:chgData name="JP Martin Nel" userId="89a1f6b3f9d542c8" providerId="LiveId" clId="{BAD5C870-7B54-4144-B2EF-DF8E352A9C28}" dt="2023-06-23T16:00:10.084" v="106" actId="21"/>
          <ac:picMkLst>
            <pc:docMk/>
            <pc:sldMk cId="23081902" sldId="263"/>
            <ac:picMk id="20" creationId="{79A8E7DA-D75E-9D6E-A712-9B216F1C0603}"/>
          </ac:picMkLst>
        </pc:picChg>
        <pc:picChg chg="add del mod">
          <ac:chgData name="JP Martin Nel" userId="89a1f6b3f9d542c8" providerId="LiveId" clId="{BAD5C870-7B54-4144-B2EF-DF8E352A9C28}" dt="2023-06-23T16:00:10.084" v="106" actId="21"/>
          <ac:picMkLst>
            <pc:docMk/>
            <pc:sldMk cId="23081902" sldId="263"/>
            <ac:picMk id="21" creationId="{7E7E616C-563B-3E0E-613F-C1404307072E}"/>
          </ac:picMkLst>
        </pc:picChg>
        <pc:picChg chg="add del mod">
          <ac:chgData name="JP Martin Nel" userId="89a1f6b3f9d542c8" providerId="LiveId" clId="{BAD5C870-7B54-4144-B2EF-DF8E352A9C28}" dt="2023-06-23T16:00:10.084" v="106" actId="21"/>
          <ac:picMkLst>
            <pc:docMk/>
            <pc:sldMk cId="23081902" sldId="263"/>
            <ac:picMk id="22" creationId="{90FF926F-A453-7EDC-1C43-12E3355BB466}"/>
          </ac:picMkLst>
        </pc:picChg>
        <pc:picChg chg="add mod">
          <ac:chgData name="JP Martin Nel" userId="89a1f6b3f9d542c8" providerId="LiveId" clId="{BAD5C870-7B54-4144-B2EF-DF8E352A9C28}" dt="2023-06-23T16:03:04.465" v="159" actId="1076"/>
          <ac:picMkLst>
            <pc:docMk/>
            <pc:sldMk cId="23081902" sldId="263"/>
            <ac:picMk id="23" creationId="{A40D7224-3085-FED9-A249-811D364E4E4B}"/>
          </ac:picMkLst>
        </pc:picChg>
      </pc:sldChg>
      <pc:sldChg chg="addSp delSp modSp mod ord">
        <pc:chgData name="JP Martin Nel" userId="89a1f6b3f9d542c8" providerId="LiveId" clId="{BAD5C870-7B54-4144-B2EF-DF8E352A9C28}" dt="2023-06-23T16:33:33.537" v="754" actId="20577"/>
        <pc:sldMkLst>
          <pc:docMk/>
          <pc:sldMk cId="3931794085" sldId="264"/>
        </pc:sldMkLst>
        <pc:spChg chg="mod">
          <ac:chgData name="JP Martin Nel" userId="89a1f6b3f9d542c8" providerId="LiveId" clId="{BAD5C870-7B54-4144-B2EF-DF8E352A9C28}" dt="2023-06-23T16:09:47.308" v="269" actId="20577"/>
          <ac:spMkLst>
            <pc:docMk/>
            <pc:sldMk cId="3931794085" sldId="264"/>
            <ac:spMk id="2" creationId="{836F98A6-8D03-4184-9576-3811E32ADF3E}"/>
          </ac:spMkLst>
        </pc:spChg>
        <pc:spChg chg="mod">
          <ac:chgData name="JP Martin Nel" userId="89a1f6b3f9d542c8" providerId="LiveId" clId="{BAD5C870-7B54-4144-B2EF-DF8E352A9C28}" dt="2023-06-23T16:33:33.537" v="754" actId="20577"/>
          <ac:spMkLst>
            <pc:docMk/>
            <pc:sldMk cId="3931794085" sldId="264"/>
            <ac:spMk id="12" creationId="{781FFCD3-5899-A7DE-FFF5-ECE0723431C7}"/>
          </ac:spMkLst>
        </pc:spChg>
        <pc:picChg chg="add del mod">
          <ac:chgData name="JP Martin Nel" userId="89a1f6b3f9d542c8" providerId="LiveId" clId="{BAD5C870-7B54-4144-B2EF-DF8E352A9C28}" dt="2023-06-23T16:00:14.206" v="108" actId="21"/>
          <ac:picMkLst>
            <pc:docMk/>
            <pc:sldMk cId="3931794085" sldId="264"/>
            <ac:picMk id="3" creationId="{06BF20C3-1DCD-6BA8-FC08-3E34A9D636EB}"/>
          </ac:picMkLst>
        </pc:picChg>
        <pc:picChg chg="add del mod">
          <ac:chgData name="JP Martin Nel" userId="89a1f6b3f9d542c8" providerId="LiveId" clId="{BAD5C870-7B54-4144-B2EF-DF8E352A9C28}" dt="2023-06-23T16:00:14.206" v="108" actId="21"/>
          <ac:picMkLst>
            <pc:docMk/>
            <pc:sldMk cId="3931794085" sldId="264"/>
            <ac:picMk id="4" creationId="{D9F6AA3D-924A-06CC-39F1-353FBAC95D28}"/>
          </ac:picMkLst>
        </pc:picChg>
        <pc:picChg chg="add del mod">
          <ac:chgData name="JP Martin Nel" userId="89a1f6b3f9d542c8" providerId="LiveId" clId="{BAD5C870-7B54-4144-B2EF-DF8E352A9C28}" dt="2023-06-23T16:00:14.206" v="108" actId="21"/>
          <ac:picMkLst>
            <pc:docMk/>
            <pc:sldMk cId="3931794085" sldId="264"/>
            <ac:picMk id="5" creationId="{090DEE76-492F-9360-C97D-1E7C27AEE96C}"/>
          </ac:picMkLst>
        </pc:picChg>
        <pc:picChg chg="add del mod">
          <ac:chgData name="JP Martin Nel" userId="89a1f6b3f9d542c8" providerId="LiveId" clId="{BAD5C870-7B54-4144-B2EF-DF8E352A9C28}" dt="2023-06-23T16:00:14.206" v="108" actId="21"/>
          <ac:picMkLst>
            <pc:docMk/>
            <pc:sldMk cId="3931794085" sldId="264"/>
            <ac:picMk id="6" creationId="{3DAB0933-C292-6572-4786-32FBDC86DEFB}"/>
          </ac:picMkLst>
        </pc:picChg>
        <pc:picChg chg="add del mod">
          <ac:chgData name="JP Martin Nel" userId="89a1f6b3f9d542c8" providerId="LiveId" clId="{BAD5C870-7B54-4144-B2EF-DF8E352A9C28}" dt="2023-06-23T16:00:14.206" v="108" actId="21"/>
          <ac:picMkLst>
            <pc:docMk/>
            <pc:sldMk cId="3931794085" sldId="264"/>
            <ac:picMk id="7" creationId="{8CA12ABA-B371-32E8-0B27-F590C1BAEFF5}"/>
          </ac:picMkLst>
        </pc:picChg>
        <pc:picChg chg="add del mod">
          <ac:chgData name="JP Martin Nel" userId="89a1f6b3f9d542c8" providerId="LiveId" clId="{BAD5C870-7B54-4144-B2EF-DF8E352A9C28}" dt="2023-06-23T16:00:14.206" v="108" actId="21"/>
          <ac:picMkLst>
            <pc:docMk/>
            <pc:sldMk cId="3931794085" sldId="264"/>
            <ac:picMk id="9" creationId="{191EC54C-C92B-D793-47C2-96FB8E4F4768}"/>
          </ac:picMkLst>
        </pc:picChg>
        <pc:picChg chg="del">
          <ac:chgData name="JP Martin Nel" userId="89a1f6b3f9d542c8" providerId="LiveId" clId="{BAD5C870-7B54-4144-B2EF-DF8E352A9C28}" dt="2023-06-23T15:53:39.777" v="10" actId="478"/>
          <ac:picMkLst>
            <pc:docMk/>
            <pc:sldMk cId="3931794085" sldId="264"/>
            <ac:picMk id="10" creationId="{530879DB-4146-683E-C513-A8004AEE12F5}"/>
          </ac:picMkLst>
        </pc:picChg>
        <pc:picChg chg="add del mod">
          <ac:chgData name="JP Martin Nel" userId="89a1f6b3f9d542c8" providerId="LiveId" clId="{BAD5C870-7B54-4144-B2EF-DF8E352A9C28}" dt="2023-06-23T16:00:14.206" v="108" actId="21"/>
          <ac:picMkLst>
            <pc:docMk/>
            <pc:sldMk cId="3931794085" sldId="264"/>
            <ac:picMk id="11" creationId="{12D12E4B-1A4D-E1CF-2FD8-93686FFA8D5C}"/>
          </ac:picMkLst>
        </pc:picChg>
        <pc:picChg chg="add del mod">
          <ac:chgData name="JP Martin Nel" userId="89a1f6b3f9d542c8" providerId="LiveId" clId="{BAD5C870-7B54-4144-B2EF-DF8E352A9C28}" dt="2023-06-23T16:00:14.206" v="108" actId="21"/>
          <ac:picMkLst>
            <pc:docMk/>
            <pc:sldMk cId="3931794085" sldId="264"/>
            <ac:picMk id="13" creationId="{DE923A95-A5E2-025A-8C1E-2B9A72568ED5}"/>
          </ac:picMkLst>
        </pc:picChg>
        <pc:picChg chg="add del mod">
          <ac:chgData name="JP Martin Nel" userId="89a1f6b3f9d542c8" providerId="LiveId" clId="{BAD5C870-7B54-4144-B2EF-DF8E352A9C28}" dt="2023-06-23T16:00:14.206" v="108" actId="21"/>
          <ac:picMkLst>
            <pc:docMk/>
            <pc:sldMk cId="3931794085" sldId="264"/>
            <ac:picMk id="14" creationId="{6F54D1F7-2ADB-9B3B-FF5B-FB8B94DA768A}"/>
          </ac:picMkLst>
        </pc:picChg>
        <pc:picChg chg="add del mod">
          <ac:chgData name="JP Martin Nel" userId="89a1f6b3f9d542c8" providerId="LiveId" clId="{BAD5C870-7B54-4144-B2EF-DF8E352A9C28}" dt="2023-06-23T16:00:14.206" v="108" actId="21"/>
          <ac:picMkLst>
            <pc:docMk/>
            <pc:sldMk cId="3931794085" sldId="264"/>
            <ac:picMk id="15" creationId="{134285E9-01BF-FB09-DC21-518BC3808217}"/>
          </ac:picMkLst>
        </pc:picChg>
        <pc:picChg chg="add del mod">
          <ac:chgData name="JP Martin Nel" userId="89a1f6b3f9d542c8" providerId="LiveId" clId="{BAD5C870-7B54-4144-B2EF-DF8E352A9C28}" dt="2023-06-23T16:00:14.206" v="108" actId="21"/>
          <ac:picMkLst>
            <pc:docMk/>
            <pc:sldMk cId="3931794085" sldId="264"/>
            <ac:picMk id="16" creationId="{539FF3CA-335F-EC5B-8A44-AA5064270C7C}"/>
          </ac:picMkLst>
        </pc:picChg>
        <pc:picChg chg="add del mod">
          <ac:chgData name="JP Martin Nel" userId="89a1f6b3f9d542c8" providerId="LiveId" clId="{BAD5C870-7B54-4144-B2EF-DF8E352A9C28}" dt="2023-06-23T16:00:14.206" v="108" actId="21"/>
          <ac:picMkLst>
            <pc:docMk/>
            <pc:sldMk cId="3931794085" sldId="264"/>
            <ac:picMk id="17" creationId="{3F4FBD71-C071-8306-73E5-F4E071ECB957}"/>
          </ac:picMkLst>
        </pc:picChg>
        <pc:picChg chg="add del mod">
          <ac:chgData name="JP Martin Nel" userId="89a1f6b3f9d542c8" providerId="LiveId" clId="{BAD5C870-7B54-4144-B2EF-DF8E352A9C28}" dt="2023-06-23T16:00:14.206" v="108" actId="21"/>
          <ac:picMkLst>
            <pc:docMk/>
            <pc:sldMk cId="3931794085" sldId="264"/>
            <ac:picMk id="18" creationId="{2B412387-DEB9-5082-F0A8-B46482FACB01}"/>
          </ac:picMkLst>
        </pc:picChg>
        <pc:picChg chg="add del mod">
          <ac:chgData name="JP Martin Nel" userId="89a1f6b3f9d542c8" providerId="LiveId" clId="{BAD5C870-7B54-4144-B2EF-DF8E352A9C28}" dt="2023-06-23T16:00:14.206" v="108" actId="21"/>
          <ac:picMkLst>
            <pc:docMk/>
            <pc:sldMk cId="3931794085" sldId="264"/>
            <ac:picMk id="19" creationId="{1D28FDEC-5151-3382-5614-EE2D718399F2}"/>
          </ac:picMkLst>
        </pc:picChg>
        <pc:picChg chg="add del mod">
          <ac:chgData name="JP Martin Nel" userId="89a1f6b3f9d542c8" providerId="LiveId" clId="{BAD5C870-7B54-4144-B2EF-DF8E352A9C28}" dt="2023-06-23T16:00:14.206" v="108" actId="21"/>
          <ac:picMkLst>
            <pc:docMk/>
            <pc:sldMk cId="3931794085" sldId="264"/>
            <ac:picMk id="20" creationId="{4D01CC53-6530-BE29-8104-DEE066555E4C}"/>
          </ac:picMkLst>
        </pc:picChg>
        <pc:picChg chg="add del mod">
          <ac:chgData name="JP Martin Nel" userId="89a1f6b3f9d542c8" providerId="LiveId" clId="{BAD5C870-7B54-4144-B2EF-DF8E352A9C28}" dt="2023-06-23T16:00:14.206" v="108" actId="21"/>
          <ac:picMkLst>
            <pc:docMk/>
            <pc:sldMk cId="3931794085" sldId="264"/>
            <ac:picMk id="21" creationId="{0C19E1B2-F186-0F8A-AFA6-B5A5805D26A5}"/>
          </ac:picMkLst>
        </pc:picChg>
        <pc:picChg chg="add mod">
          <ac:chgData name="JP Martin Nel" userId="89a1f6b3f9d542c8" providerId="LiveId" clId="{BAD5C870-7B54-4144-B2EF-DF8E352A9C28}" dt="2023-06-23T16:10:13.758" v="284" actId="14100"/>
          <ac:picMkLst>
            <pc:docMk/>
            <pc:sldMk cId="3931794085" sldId="264"/>
            <ac:picMk id="22" creationId="{9CA19735-AE2D-2AEC-DD64-B48834B104D6}"/>
          </ac:picMkLst>
        </pc:picChg>
      </pc:sldChg>
      <pc:sldChg chg="addSp delSp modSp mod ord">
        <pc:chgData name="JP Martin Nel" userId="89a1f6b3f9d542c8" providerId="LiveId" clId="{BAD5C870-7B54-4144-B2EF-DF8E352A9C28}" dt="2023-06-23T16:32:57.695" v="710" actId="20577"/>
        <pc:sldMkLst>
          <pc:docMk/>
          <pc:sldMk cId="3880512483" sldId="265"/>
        </pc:sldMkLst>
        <pc:spChg chg="mod">
          <ac:chgData name="JP Martin Nel" userId="89a1f6b3f9d542c8" providerId="LiveId" clId="{BAD5C870-7B54-4144-B2EF-DF8E352A9C28}" dt="2023-06-23T16:10:27.820" v="290" actId="20577"/>
          <ac:spMkLst>
            <pc:docMk/>
            <pc:sldMk cId="3880512483" sldId="265"/>
            <ac:spMk id="2" creationId="{836F98A6-8D03-4184-9576-3811E32ADF3E}"/>
          </ac:spMkLst>
        </pc:spChg>
        <pc:spChg chg="mod">
          <ac:chgData name="JP Martin Nel" userId="89a1f6b3f9d542c8" providerId="LiveId" clId="{BAD5C870-7B54-4144-B2EF-DF8E352A9C28}" dt="2023-06-23T16:32:57.695" v="710" actId="20577"/>
          <ac:spMkLst>
            <pc:docMk/>
            <pc:sldMk cId="3880512483" sldId="265"/>
            <ac:spMk id="12" creationId="{A86E55E7-DE79-96AC-FAC6-17A061F3C3D7}"/>
          </ac:spMkLst>
        </pc:spChg>
        <pc:picChg chg="add del mod">
          <ac:chgData name="JP Martin Nel" userId="89a1f6b3f9d542c8" providerId="LiveId" clId="{BAD5C870-7B54-4144-B2EF-DF8E352A9C28}" dt="2023-06-23T16:00:17.657" v="110" actId="21"/>
          <ac:picMkLst>
            <pc:docMk/>
            <pc:sldMk cId="3880512483" sldId="265"/>
            <ac:picMk id="3" creationId="{30B6E0F3-DB57-8A9D-ECC7-EB65566B1E00}"/>
          </ac:picMkLst>
        </pc:picChg>
        <pc:picChg chg="add del mod">
          <ac:chgData name="JP Martin Nel" userId="89a1f6b3f9d542c8" providerId="LiveId" clId="{BAD5C870-7B54-4144-B2EF-DF8E352A9C28}" dt="2023-06-23T16:00:17.657" v="110" actId="21"/>
          <ac:picMkLst>
            <pc:docMk/>
            <pc:sldMk cId="3880512483" sldId="265"/>
            <ac:picMk id="4" creationId="{113A6F0A-427E-5EF1-496B-91EC4ECA5AF6}"/>
          </ac:picMkLst>
        </pc:picChg>
        <pc:picChg chg="add del mod">
          <ac:chgData name="JP Martin Nel" userId="89a1f6b3f9d542c8" providerId="LiveId" clId="{BAD5C870-7B54-4144-B2EF-DF8E352A9C28}" dt="2023-06-23T16:00:17.657" v="110" actId="21"/>
          <ac:picMkLst>
            <pc:docMk/>
            <pc:sldMk cId="3880512483" sldId="265"/>
            <ac:picMk id="5" creationId="{FC5ACC77-4A77-A771-865E-F833E55EBDF0}"/>
          </ac:picMkLst>
        </pc:picChg>
        <pc:picChg chg="add del mod">
          <ac:chgData name="JP Martin Nel" userId="89a1f6b3f9d542c8" providerId="LiveId" clId="{BAD5C870-7B54-4144-B2EF-DF8E352A9C28}" dt="2023-06-23T16:00:17.657" v="110" actId="21"/>
          <ac:picMkLst>
            <pc:docMk/>
            <pc:sldMk cId="3880512483" sldId="265"/>
            <ac:picMk id="6" creationId="{186B09EC-094B-8B23-E161-B6203A938596}"/>
          </ac:picMkLst>
        </pc:picChg>
        <pc:picChg chg="add del mod">
          <ac:chgData name="JP Martin Nel" userId="89a1f6b3f9d542c8" providerId="LiveId" clId="{BAD5C870-7B54-4144-B2EF-DF8E352A9C28}" dt="2023-06-23T16:00:17.657" v="110" actId="21"/>
          <ac:picMkLst>
            <pc:docMk/>
            <pc:sldMk cId="3880512483" sldId="265"/>
            <ac:picMk id="7" creationId="{678C88BA-85CE-0724-B703-36FEEDC7C933}"/>
          </ac:picMkLst>
        </pc:picChg>
        <pc:picChg chg="add del mod">
          <ac:chgData name="JP Martin Nel" userId="89a1f6b3f9d542c8" providerId="LiveId" clId="{BAD5C870-7B54-4144-B2EF-DF8E352A9C28}" dt="2023-06-23T16:00:17.657" v="110" actId="21"/>
          <ac:picMkLst>
            <pc:docMk/>
            <pc:sldMk cId="3880512483" sldId="265"/>
            <ac:picMk id="9" creationId="{9DC4680B-8E3C-70A0-2093-3761B8C9E282}"/>
          </ac:picMkLst>
        </pc:picChg>
        <pc:picChg chg="del">
          <ac:chgData name="JP Martin Nel" userId="89a1f6b3f9d542c8" providerId="LiveId" clId="{BAD5C870-7B54-4144-B2EF-DF8E352A9C28}" dt="2023-06-23T15:53:40.773" v="11" actId="478"/>
          <ac:picMkLst>
            <pc:docMk/>
            <pc:sldMk cId="3880512483" sldId="265"/>
            <ac:picMk id="10" creationId="{5DBC9BCD-5ADF-9472-5909-3329E96F1D50}"/>
          </ac:picMkLst>
        </pc:picChg>
        <pc:picChg chg="add del mod">
          <ac:chgData name="JP Martin Nel" userId="89a1f6b3f9d542c8" providerId="LiveId" clId="{BAD5C870-7B54-4144-B2EF-DF8E352A9C28}" dt="2023-06-23T16:00:17.657" v="110" actId="21"/>
          <ac:picMkLst>
            <pc:docMk/>
            <pc:sldMk cId="3880512483" sldId="265"/>
            <ac:picMk id="11" creationId="{00C0F525-74A7-D1E7-7BEC-5339B160DE57}"/>
          </ac:picMkLst>
        </pc:picChg>
        <pc:picChg chg="add del mod">
          <ac:chgData name="JP Martin Nel" userId="89a1f6b3f9d542c8" providerId="LiveId" clId="{BAD5C870-7B54-4144-B2EF-DF8E352A9C28}" dt="2023-06-23T16:00:17.657" v="110" actId="21"/>
          <ac:picMkLst>
            <pc:docMk/>
            <pc:sldMk cId="3880512483" sldId="265"/>
            <ac:picMk id="13" creationId="{C5D8F5F0-7F66-E215-5EE5-626E07F92BCD}"/>
          </ac:picMkLst>
        </pc:picChg>
        <pc:picChg chg="add del mod">
          <ac:chgData name="JP Martin Nel" userId="89a1f6b3f9d542c8" providerId="LiveId" clId="{BAD5C870-7B54-4144-B2EF-DF8E352A9C28}" dt="2023-06-23T16:00:17.657" v="110" actId="21"/>
          <ac:picMkLst>
            <pc:docMk/>
            <pc:sldMk cId="3880512483" sldId="265"/>
            <ac:picMk id="14" creationId="{6C668161-61AC-A557-B30D-C3CB4073597F}"/>
          </ac:picMkLst>
        </pc:picChg>
        <pc:picChg chg="add del mod">
          <ac:chgData name="JP Martin Nel" userId="89a1f6b3f9d542c8" providerId="LiveId" clId="{BAD5C870-7B54-4144-B2EF-DF8E352A9C28}" dt="2023-06-23T16:00:17.657" v="110" actId="21"/>
          <ac:picMkLst>
            <pc:docMk/>
            <pc:sldMk cId="3880512483" sldId="265"/>
            <ac:picMk id="15" creationId="{02BBF4B7-A427-F96B-C2C1-3D943C82E519}"/>
          </ac:picMkLst>
        </pc:picChg>
        <pc:picChg chg="add del mod">
          <ac:chgData name="JP Martin Nel" userId="89a1f6b3f9d542c8" providerId="LiveId" clId="{BAD5C870-7B54-4144-B2EF-DF8E352A9C28}" dt="2023-06-23T16:00:17.657" v="110" actId="21"/>
          <ac:picMkLst>
            <pc:docMk/>
            <pc:sldMk cId="3880512483" sldId="265"/>
            <ac:picMk id="16" creationId="{8C09016F-4151-45E1-87DD-8117879A3BB0}"/>
          </ac:picMkLst>
        </pc:picChg>
        <pc:picChg chg="add del mod">
          <ac:chgData name="JP Martin Nel" userId="89a1f6b3f9d542c8" providerId="LiveId" clId="{BAD5C870-7B54-4144-B2EF-DF8E352A9C28}" dt="2023-06-23T16:00:17.657" v="110" actId="21"/>
          <ac:picMkLst>
            <pc:docMk/>
            <pc:sldMk cId="3880512483" sldId="265"/>
            <ac:picMk id="17" creationId="{2E590EE7-2741-999F-8FD2-55D3DA5CC7ED}"/>
          </ac:picMkLst>
        </pc:picChg>
        <pc:picChg chg="add del mod">
          <ac:chgData name="JP Martin Nel" userId="89a1f6b3f9d542c8" providerId="LiveId" clId="{BAD5C870-7B54-4144-B2EF-DF8E352A9C28}" dt="2023-06-23T16:00:17.657" v="110" actId="21"/>
          <ac:picMkLst>
            <pc:docMk/>
            <pc:sldMk cId="3880512483" sldId="265"/>
            <ac:picMk id="18" creationId="{10AF87AB-F980-4670-C872-BEFAE3333037}"/>
          </ac:picMkLst>
        </pc:picChg>
        <pc:picChg chg="add del mod">
          <ac:chgData name="JP Martin Nel" userId="89a1f6b3f9d542c8" providerId="LiveId" clId="{BAD5C870-7B54-4144-B2EF-DF8E352A9C28}" dt="2023-06-23T16:00:17.657" v="110" actId="21"/>
          <ac:picMkLst>
            <pc:docMk/>
            <pc:sldMk cId="3880512483" sldId="265"/>
            <ac:picMk id="19" creationId="{2D929A43-E671-5CEB-B041-3456060841AA}"/>
          </ac:picMkLst>
        </pc:picChg>
        <pc:picChg chg="add del mod">
          <ac:chgData name="JP Martin Nel" userId="89a1f6b3f9d542c8" providerId="LiveId" clId="{BAD5C870-7B54-4144-B2EF-DF8E352A9C28}" dt="2023-06-23T16:00:17.657" v="110" actId="21"/>
          <ac:picMkLst>
            <pc:docMk/>
            <pc:sldMk cId="3880512483" sldId="265"/>
            <ac:picMk id="20" creationId="{4DE10E8B-CEC3-072B-0AD8-0A0634F663B8}"/>
          </ac:picMkLst>
        </pc:picChg>
        <pc:picChg chg="add mod">
          <ac:chgData name="JP Martin Nel" userId="89a1f6b3f9d542c8" providerId="LiveId" clId="{BAD5C870-7B54-4144-B2EF-DF8E352A9C28}" dt="2023-06-23T16:03:25.375" v="163" actId="1076"/>
          <ac:picMkLst>
            <pc:docMk/>
            <pc:sldMk cId="3880512483" sldId="265"/>
            <ac:picMk id="21" creationId="{94A55A58-AADE-77D3-0658-29BDBF6926EC}"/>
          </ac:picMkLst>
        </pc:picChg>
      </pc:sldChg>
      <pc:sldChg chg="addSp delSp modSp mod ord">
        <pc:chgData name="JP Martin Nel" userId="89a1f6b3f9d542c8" providerId="LiveId" clId="{BAD5C870-7B54-4144-B2EF-DF8E352A9C28}" dt="2023-06-23T16:33:09.167" v="720" actId="20577"/>
        <pc:sldMkLst>
          <pc:docMk/>
          <pc:sldMk cId="4042203658" sldId="266"/>
        </pc:sldMkLst>
        <pc:spChg chg="mod">
          <ac:chgData name="JP Martin Nel" userId="89a1f6b3f9d542c8" providerId="LiveId" clId="{BAD5C870-7B54-4144-B2EF-DF8E352A9C28}" dt="2023-06-23T16:10:43.373" v="297" actId="20577"/>
          <ac:spMkLst>
            <pc:docMk/>
            <pc:sldMk cId="4042203658" sldId="266"/>
            <ac:spMk id="2" creationId="{836F98A6-8D03-4184-9576-3811E32ADF3E}"/>
          </ac:spMkLst>
        </pc:spChg>
        <pc:spChg chg="mod">
          <ac:chgData name="JP Martin Nel" userId="89a1f6b3f9d542c8" providerId="LiveId" clId="{BAD5C870-7B54-4144-B2EF-DF8E352A9C28}" dt="2023-06-23T16:33:09.167" v="720" actId="20577"/>
          <ac:spMkLst>
            <pc:docMk/>
            <pc:sldMk cId="4042203658" sldId="266"/>
            <ac:spMk id="12" creationId="{9196B35C-79DE-7C9B-7538-5528F8F2BD37}"/>
          </ac:spMkLst>
        </pc:spChg>
        <pc:picChg chg="add del mod">
          <ac:chgData name="JP Martin Nel" userId="89a1f6b3f9d542c8" providerId="LiveId" clId="{BAD5C870-7B54-4144-B2EF-DF8E352A9C28}" dt="2023-06-23T16:00:20.951" v="112" actId="21"/>
          <ac:picMkLst>
            <pc:docMk/>
            <pc:sldMk cId="4042203658" sldId="266"/>
            <ac:picMk id="3" creationId="{2D29B16D-1886-ABC0-CB12-B69C0E8D315E}"/>
          </ac:picMkLst>
        </pc:picChg>
        <pc:picChg chg="add del mod">
          <ac:chgData name="JP Martin Nel" userId="89a1f6b3f9d542c8" providerId="LiveId" clId="{BAD5C870-7B54-4144-B2EF-DF8E352A9C28}" dt="2023-06-23T16:00:20.951" v="112" actId="21"/>
          <ac:picMkLst>
            <pc:docMk/>
            <pc:sldMk cId="4042203658" sldId="266"/>
            <ac:picMk id="4" creationId="{C78C7C24-512D-8AF9-EFAE-301A86C49D8D}"/>
          </ac:picMkLst>
        </pc:picChg>
        <pc:picChg chg="add del mod">
          <ac:chgData name="JP Martin Nel" userId="89a1f6b3f9d542c8" providerId="LiveId" clId="{BAD5C870-7B54-4144-B2EF-DF8E352A9C28}" dt="2023-06-23T16:00:20.951" v="112" actId="21"/>
          <ac:picMkLst>
            <pc:docMk/>
            <pc:sldMk cId="4042203658" sldId="266"/>
            <ac:picMk id="5" creationId="{747CB4AC-709F-41C7-2B5D-2B34F0AD6CD1}"/>
          </ac:picMkLst>
        </pc:picChg>
        <pc:picChg chg="add del mod">
          <ac:chgData name="JP Martin Nel" userId="89a1f6b3f9d542c8" providerId="LiveId" clId="{BAD5C870-7B54-4144-B2EF-DF8E352A9C28}" dt="2023-06-23T16:00:20.951" v="112" actId="21"/>
          <ac:picMkLst>
            <pc:docMk/>
            <pc:sldMk cId="4042203658" sldId="266"/>
            <ac:picMk id="6" creationId="{139B89FC-0294-C351-9883-CB48713BD285}"/>
          </ac:picMkLst>
        </pc:picChg>
        <pc:picChg chg="add del mod">
          <ac:chgData name="JP Martin Nel" userId="89a1f6b3f9d542c8" providerId="LiveId" clId="{BAD5C870-7B54-4144-B2EF-DF8E352A9C28}" dt="2023-06-23T16:00:20.951" v="112" actId="21"/>
          <ac:picMkLst>
            <pc:docMk/>
            <pc:sldMk cId="4042203658" sldId="266"/>
            <ac:picMk id="7" creationId="{89602F38-E62A-EF31-F97D-7A35453BFAE7}"/>
          </ac:picMkLst>
        </pc:picChg>
        <pc:picChg chg="add del mod">
          <ac:chgData name="JP Martin Nel" userId="89a1f6b3f9d542c8" providerId="LiveId" clId="{BAD5C870-7B54-4144-B2EF-DF8E352A9C28}" dt="2023-06-23T16:00:20.951" v="112" actId="21"/>
          <ac:picMkLst>
            <pc:docMk/>
            <pc:sldMk cId="4042203658" sldId="266"/>
            <ac:picMk id="9" creationId="{BBFA2999-6760-0F81-3351-BF902D744B0B}"/>
          </ac:picMkLst>
        </pc:picChg>
        <pc:picChg chg="del">
          <ac:chgData name="JP Martin Nel" userId="89a1f6b3f9d542c8" providerId="LiveId" clId="{BAD5C870-7B54-4144-B2EF-DF8E352A9C28}" dt="2023-06-23T15:53:41.624" v="12" actId="478"/>
          <ac:picMkLst>
            <pc:docMk/>
            <pc:sldMk cId="4042203658" sldId="266"/>
            <ac:picMk id="10" creationId="{A3C13168-29EB-856B-BA78-FE4DCDC72B00}"/>
          </ac:picMkLst>
        </pc:picChg>
        <pc:picChg chg="add del mod">
          <ac:chgData name="JP Martin Nel" userId="89a1f6b3f9d542c8" providerId="LiveId" clId="{BAD5C870-7B54-4144-B2EF-DF8E352A9C28}" dt="2023-06-23T16:00:20.951" v="112" actId="21"/>
          <ac:picMkLst>
            <pc:docMk/>
            <pc:sldMk cId="4042203658" sldId="266"/>
            <ac:picMk id="11" creationId="{996EC1E6-C5C0-43A4-8CC8-9971630BE370}"/>
          </ac:picMkLst>
        </pc:picChg>
        <pc:picChg chg="add del mod">
          <ac:chgData name="JP Martin Nel" userId="89a1f6b3f9d542c8" providerId="LiveId" clId="{BAD5C870-7B54-4144-B2EF-DF8E352A9C28}" dt="2023-06-23T16:00:20.951" v="112" actId="21"/>
          <ac:picMkLst>
            <pc:docMk/>
            <pc:sldMk cId="4042203658" sldId="266"/>
            <ac:picMk id="13" creationId="{8EA57E02-C7A1-1C3B-06DE-E96367EBD5E3}"/>
          </ac:picMkLst>
        </pc:picChg>
        <pc:picChg chg="add del mod">
          <ac:chgData name="JP Martin Nel" userId="89a1f6b3f9d542c8" providerId="LiveId" clId="{BAD5C870-7B54-4144-B2EF-DF8E352A9C28}" dt="2023-06-23T16:00:20.951" v="112" actId="21"/>
          <ac:picMkLst>
            <pc:docMk/>
            <pc:sldMk cId="4042203658" sldId="266"/>
            <ac:picMk id="14" creationId="{8130B712-B893-6FFF-FE51-4197DCB0EADA}"/>
          </ac:picMkLst>
        </pc:picChg>
        <pc:picChg chg="add del mod">
          <ac:chgData name="JP Martin Nel" userId="89a1f6b3f9d542c8" providerId="LiveId" clId="{BAD5C870-7B54-4144-B2EF-DF8E352A9C28}" dt="2023-06-23T16:00:20.951" v="112" actId="21"/>
          <ac:picMkLst>
            <pc:docMk/>
            <pc:sldMk cId="4042203658" sldId="266"/>
            <ac:picMk id="15" creationId="{0C688B44-063D-5AE7-F51A-EBCD946FBDB2}"/>
          </ac:picMkLst>
        </pc:picChg>
        <pc:picChg chg="add del mod">
          <ac:chgData name="JP Martin Nel" userId="89a1f6b3f9d542c8" providerId="LiveId" clId="{BAD5C870-7B54-4144-B2EF-DF8E352A9C28}" dt="2023-06-23T16:00:20.951" v="112" actId="21"/>
          <ac:picMkLst>
            <pc:docMk/>
            <pc:sldMk cId="4042203658" sldId="266"/>
            <ac:picMk id="16" creationId="{7F07CFF4-1A14-6F17-1FE3-9920C35D6C23}"/>
          </ac:picMkLst>
        </pc:picChg>
        <pc:picChg chg="add del mod">
          <ac:chgData name="JP Martin Nel" userId="89a1f6b3f9d542c8" providerId="LiveId" clId="{BAD5C870-7B54-4144-B2EF-DF8E352A9C28}" dt="2023-06-23T16:00:20.951" v="112" actId="21"/>
          <ac:picMkLst>
            <pc:docMk/>
            <pc:sldMk cId="4042203658" sldId="266"/>
            <ac:picMk id="17" creationId="{08C3B768-14A6-646C-081C-D598F98C37F3}"/>
          </ac:picMkLst>
        </pc:picChg>
        <pc:picChg chg="add del mod">
          <ac:chgData name="JP Martin Nel" userId="89a1f6b3f9d542c8" providerId="LiveId" clId="{BAD5C870-7B54-4144-B2EF-DF8E352A9C28}" dt="2023-06-23T16:00:20.951" v="112" actId="21"/>
          <ac:picMkLst>
            <pc:docMk/>
            <pc:sldMk cId="4042203658" sldId="266"/>
            <ac:picMk id="18" creationId="{7EBAA974-BC81-EC38-2C33-87F96E27C771}"/>
          </ac:picMkLst>
        </pc:picChg>
        <pc:picChg chg="add del mod">
          <ac:chgData name="JP Martin Nel" userId="89a1f6b3f9d542c8" providerId="LiveId" clId="{BAD5C870-7B54-4144-B2EF-DF8E352A9C28}" dt="2023-06-23T16:00:20.951" v="112" actId="21"/>
          <ac:picMkLst>
            <pc:docMk/>
            <pc:sldMk cId="4042203658" sldId="266"/>
            <ac:picMk id="19" creationId="{4573D739-AC63-3ACA-7D5C-4E98CE8C88D2}"/>
          </ac:picMkLst>
        </pc:picChg>
        <pc:picChg chg="add mod">
          <ac:chgData name="JP Martin Nel" userId="89a1f6b3f9d542c8" providerId="LiveId" clId="{BAD5C870-7B54-4144-B2EF-DF8E352A9C28}" dt="2023-06-23T16:03:35.029" v="165" actId="1076"/>
          <ac:picMkLst>
            <pc:docMk/>
            <pc:sldMk cId="4042203658" sldId="266"/>
            <ac:picMk id="20" creationId="{A3C5A1D3-07EE-CDBC-1B41-46A4214F6A84}"/>
          </ac:picMkLst>
        </pc:picChg>
      </pc:sldChg>
      <pc:sldChg chg="addSp delSp modSp mod">
        <pc:chgData name="JP Martin Nel" userId="89a1f6b3f9d542c8" providerId="LiveId" clId="{BAD5C870-7B54-4144-B2EF-DF8E352A9C28}" dt="2023-06-23T16:34:02.527" v="787" actId="20577"/>
        <pc:sldMkLst>
          <pc:docMk/>
          <pc:sldMk cId="4281945104" sldId="267"/>
        </pc:sldMkLst>
        <pc:spChg chg="mod">
          <ac:chgData name="JP Martin Nel" userId="89a1f6b3f9d542c8" providerId="LiveId" clId="{BAD5C870-7B54-4144-B2EF-DF8E352A9C28}" dt="2023-06-23T16:10:56.804" v="302" actId="20577"/>
          <ac:spMkLst>
            <pc:docMk/>
            <pc:sldMk cId="4281945104" sldId="267"/>
            <ac:spMk id="2" creationId="{836F98A6-8D03-4184-9576-3811E32ADF3E}"/>
          </ac:spMkLst>
        </pc:spChg>
        <pc:spChg chg="mod">
          <ac:chgData name="JP Martin Nel" userId="89a1f6b3f9d542c8" providerId="LiveId" clId="{BAD5C870-7B54-4144-B2EF-DF8E352A9C28}" dt="2023-06-23T16:34:02.527" v="787" actId="20577"/>
          <ac:spMkLst>
            <pc:docMk/>
            <pc:sldMk cId="4281945104" sldId="267"/>
            <ac:spMk id="14" creationId="{2AB23E85-3470-5AB3-E847-90F79B95AC3C}"/>
          </ac:spMkLst>
        </pc:spChg>
        <pc:picChg chg="add del mod">
          <ac:chgData name="JP Martin Nel" userId="89a1f6b3f9d542c8" providerId="LiveId" clId="{BAD5C870-7B54-4144-B2EF-DF8E352A9C28}" dt="2023-06-23T16:00:25.477" v="114" actId="21"/>
          <ac:picMkLst>
            <pc:docMk/>
            <pc:sldMk cId="4281945104" sldId="267"/>
            <ac:picMk id="3" creationId="{87B877C4-77E5-B1E4-3ACB-0A8849D7DA2D}"/>
          </ac:picMkLst>
        </pc:picChg>
        <pc:picChg chg="add del mod">
          <ac:chgData name="JP Martin Nel" userId="89a1f6b3f9d542c8" providerId="LiveId" clId="{BAD5C870-7B54-4144-B2EF-DF8E352A9C28}" dt="2023-06-23T16:00:25.477" v="114" actId="21"/>
          <ac:picMkLst>
            <pc:docMk/>
            <pc:sldMk cId="4281945104" sldId="267"/>
            <ac:picMk id="4" creationId="{5FF2A4B6-9769-3543-40E9-2ABE1E00036A}"/>
          </ac:picMkLst>
        </pc:picChg>
        <pc:picChg chg="add del mod">
          <ac:chgData name="JP Martin Nel" userId="89a1f6b3f9d542c8" providerId="LiveId" clId="{BAD5C870-7B54-4144-B2EF-DF8E352A9C28}" dt="2023-06-23T16:00:25.477" v="114" actId="21"/>
          <ac:picMkLst>
            <pc:docMk/>
            <pc:sldMk cId="4281945104" sldId="267"/>
            <ac:picMk id="5" creationId="{75950FA3-86C8-ADD0-4E46-3566099FC13F}"/>
          </ac:picMkLst>
        </pc:picChg>
        <pc:picChg chg="add del mod">
          <ac:chgData name="JP Martin Nel" userId="89a1f6b3f9d542c8" providerId="LiveId" clId="{BAD5C870-7B54-4144-B2EF-DF8E352A9C28}" dt="2023-06-23T16:00:25.477" v="114" actId="21"/>
          <ac:picMkLst>
            <pc:docMk/>
            <pc:sldMk cId="4281945104" sldId="267"/>
            <ac:picMk id="6" creationId="{A622F00D-9EF3-992C-63CA-19CBB670D74B}"/>
          </ac:picMkLst>
        </pc:picChg>
        <pc:picChg chg="add del mod">
          <ac:chgData name="JP Martin Nel" userId="89a1f6b3f9d542c8" providerId="LiveId" clId="{BAD5C870-7B54-4144-B2EF-DF8E352A9C28}" dt="2023-06-23T16:00:25.477" v="114" actId="21"/>
          <ac:picMkLst>
            <pc:docMk/>
            <pc:sldMk cId="4281945104" sldId="267"/>
            <ac:picMk id="7" creationId="{79ACE1D0-AD80-A55B-E697-F34542C61098}"/>
          </ac:picMkLst>
        </pc:picChg>
        <pc:picChg chg="add del mod">
          <ac:chgData name="JP Martin Nel" userId="89a1f6b3f9d542c8" providerId="LiveId" clId="{BAD5C870-7B54-4144-B2EF-DF8E352A9C28}" dt="2023-06-23T16:00:25.477" v="114" actId="21"/>
          <ac:picMkLst>
            <pc:docMk/>
            <pc:sldMk cId="4281945104" sldId="267"/>
            <ac:picMk id="9" creationId="{CC772458-5D0D-21C9-FE57-8F799F6EE805}"/>
          </ac:picMkLst>
        </pc:picChg>
        <pc:picChg chg="add del mod">
          <ac:chgData name="JP Martin Nel" userId="89a1f6b3f9d542c8" providerId="LiveId" clId="{BAD5C870-7B54-4144-B2EF-DF8E352A9C28}" dt="2023-06-23T16:00:25.477" v="114" actId="21"/>
          <ac:picMkLst>
            <pc:docMk/>
            <pc:sldMk cId="4281945104" sldId="267"/>
            <ac:picMk id="10" creationId="{F356CBB3-7CD2-C422-1117-CA5D0516DBEA}"/>
          </ac:picMkLst>
        </pc:picChg>
        <pc:picChg chg="add del mod">
          <ac:chgData name="JP Martin Nel" userId="89a1f6b3f9d542c8" providerId="LiveId" clId="{BAD5C870-7B54-4144-B2EF-DF8E352A9C28}" dt="2023-06-23T16:00:25.477" v="114" actId="21"/>
          <ac:picMkLst>
            <pc:docMk/>
            <pc:sldMk cId="4281945104" sldId="267"/>
            <ac:picMk id="11" creationId="{44AFAC1B-3BD9-7214-04EB-E8BF27A1DD4D}"/>
          </ac:picMkLst>
        </pc:picChg>
        <pc:picChg chg="del">
          <ac:chgData name="JP Martin Nel" userId="89a1f6b3f9d542c8" providerId="LiveId" clId="{BAD5C870-7B54-4144-B2EF-DF8E352A9C28}" dt="2023-06-23T15:53:42.657" v="13" actId="478"/>
          <ac:picMkLst>
            <pc:docMk/>
            <pc:sldMk cId="4281945104" sldId="267"/>
            <ac:picMk id="12" creationId="{7D87D2A0-161A-6108-E76F-B3CFE3B95B20}"/>
          </ac:picMkLst>
        </pc:picChg>
        <pc:picChg chg="add del mod">
          <ac:chgData name="JP Martin Nel" userId="89a1f6b3f9d542c8" providerId="LiveId" clId="{BAD5C870-7B54-4144-B2EF-DF8E352A9C28}" dt="2023-06-23T16:00:25.477" v="114" actId="21"/>
          <ac:picMkLst>
            <pc:docMk/>
            <pc:sldMk cId="4281945104" sldId="267"/>
            <ac:picMk id="13" creationId="{1B20BD2D-7D60-A661-50FD-FE30E41DBA63}"/>
          </ac:picMkLst>
        </pc:picChg>
        <pc:picChg chg="add del mod">
          <ac:chgData name="JP Martin Nel" userId="89a1f6b3f9d542c8" providerId="LiveId" clId="{BAD5C870-7B54-4144-B2EF-DF8E352A9C28}" dt="2023-06-23T16:00:25.477" v="114" actId="21"/>
          <ac:picMkLst>
            <pc:docMk/>
            <pc:sldMk cId="4281945104" sldId="267"/>
            <ac:picMk id="15" creationId="{F2AC681E-4903-2FF5-A64B-88E413D8F5BA}"/>
          </ac:picMkLst>
        </pc:picChg>
        <pc:picChg chg="add del mod">
          <ac:chgData name="JP Martin Nel" userId="89a1f6b3f9d542c8" providerId="LiveId" clId="{BAD5C870-7B54-4144-B2EF-DF8E352A9C28}" dt="2023-06-23T16:00:25.477" v="114" actId="21"/>
          <ac:picMkLst>
            <pc:docMk/>
            <pc:sldMk cId="4281945104" sldId="267"/>
            <ac:picMk id="16" creationId="{5A66DDC2-ADA1-E94E-A71F-E5370CB29F16}"/>
          </ac:picMkLst>
        </pc:picChg>
        <pc:picChg chg="add del mod">
          <ac:chgData name="JP Martin Nel" userId="89a1f6b3f9d542c8" providerId="LiveId" clId="{BAD5C870-7B54-4144-B2EF-DF8E352A9C28}" dt="2023-06-23T16:00:25.477" v="114" actId="21"/>
          <ac:picMkLst>
            <pc:docMk/>
            <pc:sldMk cId="4281945104" sldId="267"/>
            <ac:picMk id="17" creationId="{D02891C8-8A4B-B5B6-D447-6DFA14B58034}"/>
          </ac:picMkLst>
        </pc:picChg>
        <pc:picChg chg="add del mod">
          <ac:chgData name="JP Martin Nel" userId="89a1f6b3f9d542c8" providerId="LiveId" clId="{BAD5C870-7B54-4144-B2EF-DF8E352A9C28}" dt="2023-06-23T16:00:25.477" v="114" actId="21"/>
          <ac:picMkLst>
            <pc:docMk/>
            <pc:sldMk cId="4281945104" sldId="267"/>
            <ac:picMk id="18" creationId="{3B5763FF-B5ED-D146-A3BF-A82067367DC5}"/>
          </ac:picMkLst>
        </pc:picChg>
        <pc:picChg chg="add mod">
          <ac:chgData name="JP Martin Nel" userId="89a1f6b3f9d542c8" providerId="LiveId" clId="{BAD5C870-7B54-4144-B2EF-DF8E352A9C28}" dt="2023-06-23T16:03:48.570" v="167" actId="1076"/>
          <ac:picMkLst>
            <pc:docMk/>
            <pc:sldMk cId="4281945104" sldId="267"/>
            <ac:picMk id="19" creationId="{73ADFD1A-33D8-BA68-5E94-5A04C8F16C52}"/>
          </ac:picMkLst>
        </pc:picChg>
      </pc:sldChg>
      <pc:sldChg chg="delSp del mod ord">
        <pc:chgData name="JP Martin Nel" userId="89a1f6b3f9d542c8" providerId="LiveId" clId="{BAD5C870-7B54-4144-B2EF-DF8E352A9C28}" dt="2023-06-23T15:54:26.513" v="17" actId="2696"/>
        <pc:sldMkLst>
          <pc:docMk/>
          <pc:sldMk cId="2967885546" sldId="268"/>
        </pc:sldMkLst>
        <pc:picChg chg="del">
          <ac:chgData name="JP Martin Nel" userId="89a1f6b3f9d542c8" providerId="LiveId" clId="{BAD5C870-7B54-4144-B2EF-DF8E352A9C28}" dt="2023-06-23T15:53:43.627" v="14" actId="478"/>
          <ac:picMkLst>
            <pc:docMk/>
            <pc:sldMk cId="2967885546" sldId="268"/>
            <ac:picMk id="10" creationId="{4838733C-372A-4B93-1819-E1F3C8B5D444}"/>
          </ac:picMkLst>
        </pc:picChg>
      </pc:sldChg>
      <pc:sldChg chg="del">
        <pc:chgData name="JP Martin Nel" userId="89a1f6b3f9d542c8" providerId="LiveId" clId="{BAD5C870-7B54-4144-B2EF-DF8E352A9C28}" dt="2023-06-23T15:54:26.513" v="17" actId="2696"/>
        <pc:sldMkLst>
          <pc:docMk/>
          <pc:sldMk cId="2270579942" sldId="269"/>
        </pc:sldMkLst>
      </pc:sldChg>
      <pc:sldChg chg="del">
        <pc:chgData name="JP Martin Nel" userId="89a1f6b3f9d542c8" providerId="LiveId" clId="{BAD5C870-7B54-4144-B2EF-DF8E352A9C28}" dt="2023-06-23T15:54:26.513" v="17" actId="2696"/>
        <pc:sldMkLst>
          <pc:docMk/>
          <pc:sldMk cId="4220998281" sldId="270"/>
        </pc:sldMkLst>
      </pc:sldChg>
      <pc:sldChg chg="del">
        <pc:chgData name="JP Martin Nel" userId="89a1f6b3f9d542c8" providerId="LiveId" clId="{BAD5C870-7B54-4144-B2EF-DF8E352A9C28}" dt="2023-06-23T15:54:26.513" v="17" actId="2696"/>
        <pc:sldMkLst>
          <pc:docMk/>
          <pc:sldMk cId="657486468" sldId="271"/>
        </pc:sldMkLst>
      </pc:sldChg>
      <pc:sldChg chg="del">
        <pc:chgData name="JP Martin Nel" userId="89a1f6b3f9d542c8" providerId="LiveId" clId="{BAD5C870-7B54-4144-B2EF-DF8E352A9C28}" dt="2023-06-23T15:54:26.513" v="17" actId="2696"/>
        <pc:sldMkLst>
          <pc:docMk/>
          <pc:sldMk cId="3211302818" sldId="272"/>
        </pc:sldMkLst>
      </pc:sldChg>
      <pc:sldChg chg="del">
        <pc:chgData name="JP Martin Nel" userId="89a1f6b3f9d542c8" providerId="LiveId" clId="{BAD5C870-7B54-4144-B2EF-DF8E352A9C28}" dt="2023-06-23T15:54:26.513" v="17" actId="2696"/>
        <pc:sldMkLst>
          <pc:docMk/>
          <pc:sldMk cId="662541017" sldId="273"/>
        </pc:sldMkLst>
      </pc:sldChg>
      <pc:sldChg chg="del">
        <pc:chgData name="JP Martin Nel" userId="89a1f6b3f9d542c8" providerId="LiveId" clId="{BAD5C870-7B54-4144-B2EF-DF8E352A9C28}" dt="2023-06-23T15:54:26.513" v="17" actId="2696"/>
        <pc:sldMkLst>
          <pc:docMk/>
          <pc:sldMk cId="1722622667" sldId="274"/>
        </pc:sldMkLst>
      </pc:sldChg>
      <pc:sldChg chg="del">
        <pc:chgData name="JP Martin Nel" userId="89a1f6b3f9d542c8" providerId="LiveId" clId="{BAD5C870-7B54-4144-B2EF-DF8E352A9C28}" dt="2023-06-23T15:54:26.513" v="17" actId="2696"/>
        <pc:sldMkLst>
          <pc:docMk/>
          <pc:sldMk cId="1083608361" sldId="275"/>
        </pc:sldMkLst>
      </pc:sldChg>
      <pc:sldChg chg="del">
        <pc:chgData name="JP Martin Nel" userId="89a1f6b3f9d542c8" providerId="LiveId" clId="{BAD5C870-7B54-4144-B2EF-DF8E352A9C28}" dt="2023-06-23T15:54:26.513" v="17" actId="2696"/>
        <pc:sldMkLst>
          <pc:docMk/>
          <pc:sldMk cId="2544067861" sldId="276"/>
        </pc:sldMkLst>
      </pc:sldChg>
      <pc:sldChg chg="del">
        <pc:chgData name="JP Martin Nel" userId="89a1f6b3f9d542c8" providerId="LiveId" clId="{BAD5C870-7B54-4144-B2EF-DF8E352A9C28}" dt="2023-06-23T15:54:26.513" v="17" actId="2696"/>
        <pc:sldMkLst>
          <pc:docMk/>
          <pc:sldMk cId="875183401" sldId="277"/>
        </pc:sldMkLst>
      </pc:sldChg>
      <pc:sldChg chg="del">
        <pc:chgData name="JP Martin Nel" userId="89a1f6b3f9d542c8" providerId="LiveId" clId="{BAD5C870-7B54-4144-B2EF-DF8E352A9C28}" dt="2023-06-23T15:54:26.513" v="17" actId="2696"/>
        <pc:sldMkLst>
          <pc:docMk/>
          <pc:sldMk cId="4056135141" sldId="278"/>
        </pc:sldMkLst>
      </pc:sldChg>
      <pc:sldChg chg="del">
        <pc:chgData name="JP Martin Nel" userId="89a1f6b3f9d542c8" providerId="LiveId" clId="{BAD5C870-7B54-4144-B2EF-DF8E352A9C28}" dt="2023-06-23T15:54:26.513" v="17" actId="2696"/>
        <pc:sldMkLst>
          <pc:docMk/>
          <pc:sldMk cId="1124966480" sldId="279"/>
        </pc:sldMkLst>
      </pc:sldChg>
      <pc:sldChg chg="del">
        <pc:chgData name="JP Martin Nel" userId="89a1f6b3f9d542c8" providerId="LiveId" clId="{BAD5C870-7B54-4144-B2EF-DF8E352A9C28}" dt="2023-06-23T15:54:26.513" v="17" actId="2696"/>
        <pc:sldMkLst>
          <pc:docMk/>
          <pc:sldMk cId="2124613399" sldId="280"/>
        </pc:sldMkLst>
      </pc:sldChg>
      <pc:sldChg chg="del">
        <pc:chgData name="JP Martin Nel" userId="89a1f6b3f9d542c8" providerId="LiveId" clId="{BAD5C870-7B54-4144-B2EF-DF8E352A9C28}" dt="2023-06-23T15:54:26.513" v="17" actId="2696"/>
        <pc:sldMkLst>
          <pc:docMk/>
          <pc:sldMk cId="2082069345" sldId="281"/>
        </pc:sldMkLst>
      </pc:sldChg>
      <pc:sldChg chg="del">
        <pc:chgData name="JP Martin Nel" userId="89a1f6b3f9d542c8" providerId="LiveId" clId="{BAD5C870-7B54-4144-B2EF-DF8E352A9C28}" dt="2023-06-23T15:54:26.513" v="17" actId="2696"/>
        <pc:sldMkLst>
          <pc:docMk/>
          <pc:sldMk cId="4057291658" sldId="282"/>
        </pc:sldMkLst>
      </pc:sldChg>
      <pc:sldChg chg="del">
        <pc:chgData name="JP Martin Nel" userId="89a1f6b3f9d542c8" providerId="LiveId" clId="{BAD5C870-7B54-4144-B2EF-DF8E352A9C28}" dt="2023-06-23T15:54:26.513" v="17" actId="2696"/>
        <pc:sldMkLst>
          <pc:docMk/>
          <pc:sldMk cId="2367764725" sldId="283"/>
        </pc:sldMkLst>
      </pc:sldChg>
      <pc:sldChg chg="del">
        <pc:chgData name="JP Martin Nel" userId="89a1f6b3f9d542c8" providerId="LiveId" clId="{BAD5C870-7B54-4144-B2EF-DF8E352A9C28}" dt="2023-06-23T15:54:26.513" v="17" actId="2696"/>
        <pc:sldMkLst>
          <pc:docMk/>
          <pc:sldMk cId="147483599" sldId="284"/>
        </pc:sldMkLst>
      </pc:sldChg>
      <pc:sldChg chg="del">
        <pc:chgData name="JP Martin Nel" userId="89a1f6b3f9d542c8" providerId="LiveId" clId="{BAD5C870-7B54-4144-B2EF-DF8E352A9C28}" dt="2023-06-23T15:54:26.513" v="17" actId="2696"/>
        <pc:sldMkLst>
          <pc:docMk/>
          <pc:sldMk cId="757031592" sldId="285"/>
        </pc:sldMkLst>
      </pc:sldChg>
      <pc:sldChg chg="del">
        <pc:chgData name="JP Martin Nel" userId="89a1f6b3f9d542c8" providerId="LiveId" clId="{BAD5C870-7B54-4144-B2EF-DF8E352A9C28}" dt="2023-06-23T15:54:26.513" v="17" actId="2696"/>
        <pc:sldMkLst>
          <pc:docMk/>
          <pc:sldMk cId="4186811263" sldId="286"/>
        </pc:sldMkLst>
      </pc:sldChg>
      <pc:sldChg chg="del">
        <pc:chgData name="JP Martin Nel" userId="89a1f6b3f9d542c8" providerId="LiveId" clId="{BAD5C870-7B54-4144-B2EF-DF8E352A9C28}" dt="2023-06-23T15:54:26.513" v="17" actId="2696"/>
        <pc:sldMkLst>
          <pc:docMk/>
          <pc:sldMk cId="2964519554" sldId="287"/>
        </pc:sldMkLst>
      </pc:sldChg>
      <pc:sldChg chg="del">
        <pc:chgData name="JP Martin Nel" userId="89a1f6b3f9d542c8" providerId="LiveId" clId="{BAD5C870-7B54-4144-B2EF-DF8E352A9C28}" dt="2023-06-23T15:54:26.513" v="17" actId="2696"/>
        <pc:sldMkLst>
          <pc:docMk/>
          <pc:sldMk cId="58799805" sldId="288"/>
        </pc:sldMkLst>
      </pc:sldChg>
      <pc:sldChg chg="del">
        <pc:chgData name="JP Martin Nel" userId="89a1f6b3f9d542c8" providerId="LiveId" clId="{BAD5C870-7B54-4144-B2EF-DF8E352A9C28}" dt="2023-06-23T15:54:26.513" v="17" actId="2696"/>
        <pc:sldMkLst>
          <pc:docMk/>
          <pc:sldMk cId="3213910787" sldId="289"/>
        </pc:sldMkLst>
      </pc:sldChg>
      <pc:sldChg chg="del">
        <pc:chgData name="JP Martin Nel" userId="89a1f6b3f9d542c8" providerId="LiveId" clId="{BAD5C870-7B54-4144-B2EF-DF8E352A9C28}" dt="2023-06-23T15:54:26.513" v="17" actId="2696"/>
        <pc:sldMkLst>
          <pc:docMk/>
          <pc:sldMk cId="3468513017" sldId="290"/>
        </pc:sldMkLst>
      </pc:sldChg>
      <pc:sldChg chg="del">
        <pc:chgData name="JP Martin Nel" userId="89a1f6b3f9d542c8" providerId="LiveId" clId="{BAD5C870-7B54-4144-B2EF-DF8E352A9C28}" dt="2023-06-23T15:54:26.513" v="17" actId="2696"/>
        <pc:sldMkLst>
          <pc:docMk/>
          <pc:sldMk cId="890408597" sldId="291"/>
        </pc:sldMkLst>
      </pc:sldChg>
      <pc:sldChg chg="del">
        <pc:chgData name="JP Martin Nel" userId="89a1f6b3f9d542c8" providerId="LiveId" clId="{BAD5C870-7B54-4144-B2EF-DF8E352A9C28}" dt="2023-06-23T15:54:26.513" v="17" actId="2696"/>
        <pc:sldMkLst>
          <pc:docMk/>
          <pc:sldMk cId="3188634920" sldId="292"/>
        </pc:sldMkLst>
      </pc:sldChg>
      <pc:sldChg chg="del">
        <pc:chgData name="JP Martin Nel" userId="89a1f6b3f9d542c8" providerId="LiveId" clId="{BAD5C870-7B54-4144-B2EF-DF8E352A9C28}" dt="2023-06-23T15:54:26.513" v="17" actId="2696"/>
        <pc:sldMkLst>
          <pc:docMk/>
          <pc:sldMk cId="1415173656" sldId="293"/>
        </pc:sldMkLst>
      </pc:sldChg>
      <pc:sldChg chg="del">
        <pc:chgData name="JP Martin Nel" userId="89a1f6b3f9d542c8" providerId="LiveId" clId="{BAD5C870-7B54-4144-B2EF-DF8E352A9C28}" dt="2023-06-23T15:54:26.513" v="17" actId="2696"/>
        <pc:sldMkLst>
          <pc:docMk/>
          <pc:sldMk cId="2954590436" sldId="294"/>
        </pc:sldMkLst>
      </pc:sldChg>
      <pc:sldChg chg="del">
        <pc:chgData name="JP Martin Nel" userId="89a1f6b3f9d542c8" providerId="LiveId" clId="{BAD5C870-7B54-4144-B2EF-DF8E352A9C28}" dt="2023-06-23T15:54:26.513" v="17" actId="2696"/>
        <pc:sldMkLst>
          <pc:docMk/>
          <pc:sldMk cId="22671419" sldId="295"/>
        </pc:sldMkLst>
      </pc:sldChg>
      <pc:sldChg chg="del">
        <pc:chgData name="JP Martin Nel" userId="89a1f6b3f9d542c8" providerId="LiveId" clId="{BAD5C870-7B54-4144-B2EF-DF8E352A9C28}" dt="2023-06-23T15:54:26.513" v="17" actId="2696"/>
        <pc:sldMkLst>
          <pc:docMk/>
          <pc:sldMk cId="652444352" sldId="296"/>
        </pc:sldMkLst>
      </pc:sldChg>
      <pc:sldChg chg="del">
        <pc:chgData name="JP Martin Nel" userId="89a1f6b3f9d542c8" providerId="LiveId" clId="{BAD5C870-7B54-4144-B2EF-DF8E352A9C28}" dt="2023-06-23T15:54:26.513" v="17" actId="2696"/>
        <pc:sldMkLst>
          <pc:docMk/>
          <pc:sldMk cId="2158043952" sldId="297"/>
        </pc:sldMkLst>
      </pc:sldChg>
      <pc:sldChg chg="del">
        <pc:chgData name="JP Martin Nel" userId="89a1f6b3f9d542c8" providerId="LiveId" clId="{BAD5C870-7B54-4144-B2EF-DF8E352A9C28}" dt="2023-06-23T15:54:26.513" v="17" actId="2696"/>
        <pc:sldMkLst>
          <pc:docMk/>
          <pc:sldMk cId="2248420700" sldId="298"/>
        </pc:sldMkLst>
      </pc:sldChg>
      <pc:sldChg chg="del">
        <pc:chgData name="JP Martin Nel" userId="89a1f6b3f9d542c8" providerId="LiveId" clId="{BAD5C870-7B54-4144-B2EF-DF8E352A9C28}" dt="2023-06-23T15:54:26.513" v="17" actId="2696"/>
        <pc:sldMkLst>
          <pc:docMk/>
          <pc:sldMk cId="1707431952" sldId="299"/>
        </pc:sldMkLst>
      </pc:sldChg>
      <pc:sldChg chg="del">
        <pc:chgData name="JP Martin Nel" userId="89a1f6b3f9d542c8" providerId="LiveId" clId="{BAD5C870-7B54-4144-B2EF-DF8E352A9C28}" dt="2023-06-23T15:54:26.513" v="17" actId="2696"/>
        <pc:sldMkLst>
          <pc:docMk/>
          <pc:sldMk cId="819840266" sldId="300"/>
        </pc:sldMkLst>
      </pc:sldChg>
      <pc:sldChg chg="del">
        <pc:chgData name="JP Martin Nel" userId="89a1f6b3f9d542c8" providerId="LiveId" clId="{BAD5C870-7B54-4144-B2EF-DF8E352A9C28}" dt="2023-06-23T15:54:26.513" v="17" actId="2696"/>
        <pc:sldMkLst>
          <pc:docMk/>
          <pc:sldMk cId="371287935" sldId="301"/>
        </pc:sldMkLst>
      </pc:sldChg>
      <pc:sldChg chg="del">
        <pc:chgData name="JP Martin Nel" userId="89a1f6b3f9d542c8" providerId="LiveId" clId="{BAD5C870-7B54-4144-B2EF-DF8E352A9C28}" dt="2023-06-23T15:54:26.513" v="17" actId="2696"/>
        <pc:sldMkLst>
          <pc:docMk/>
          <pc:sldMk cId="936833032" sldId="302"/>
        </pc:sldMkLst>
      </pc:sldChg>
      <pc:sldChg chg="del">
        <pc:chgData name="JP Martin Nel" userId="89a1f6b3f9d542c8" providerId="LiveId" clId="{BAD5C870-7B54-4144-B2EF-DF8E352A9C28}" dt="2023-06-23T15:54:26.513" v="17" actId="2696"/>
        <pc:sldMkLst>
          <pc:docMk/>
          <pc:sldMk cId="3223721686" sldId="303"/>
        </pc:sldMkLst>
      </pc:sldChg>
      <pc:sldChg chg="addSp delSp modSp mod">
        <pc:chgData name="JP Martin Nel" userId="89a1f6b3f9d542c8" providerId="LiveId" clId="{BAD5C870-7B54-4144-B2EF-DF8E352A9C28}" dt="2023-06-23T16:29:50.974" v="449" actId="122"/>
        <pc:sldMkLst>
          <pc:docMk/>
          <pc:sldMk cId="336503172" sldId="304"/>
        </pc:sldMkLst>
        <pc:spChg chg="mod">
          <ac:chgData name="JP Martin Nel" userId="89a1f6b3f9d542c8" providerId="LiveId" clId="{BAD5C870-7B54-4144-B2EF-DF8E352A9C28}" dt="2023-06-23T16:29:50.974" v="449" actId="122"/>
          <ac:spMkLst>
            <pc:docMk/>
            <pc:sldMk cId="336503172" sldId="304"/>
            <ac:spMk id="10" creationId="{FA506A88-BF38-55B5-FF3E-7B8870B306F8}"/>
          </ac:spMkLst>
        </pc:spChg>
        <pc:picChg chg="add mod">
          <ac:chgData name="JP Martin Nel" userId="89a1f6b3f9d542c8" providerId="LiveId" clId="{BAD5C870-7B54-4144-B2EF-DF8E352A9C28}" dt="2023-06-23T16:01:53.113" v="145" actId="1076"/>
          <ac:picMkLst>
            <pc:docMk/>
            <pc:sldMk cId="336503172" sldId="304"/>
            <ac:picMk id="4" creationId="{BF5DFC70-EC33-EC9C-6F3A-EE72D1E023CD}"/>
          </ac:picMkLst>
        </pc:picChg>
        <pc:picChg chg="del">
          <ac:chgData name="JP Martin Nel" userId="89a1f6b3f9d542c8" providerId="LiveId" clId="{BAD5C870-7B54-4144-B2EF-DF8E352A9C28}" dt="2023-06-23T15:53:26.039" v="0" actId="478"/>
          <ac:picMkLst>
            <pc:docMk/>
            <pc:sldMk cId="336503172" sldId="304"/>
            <ac:picMk id="9" creationId="{D0147830-6947-5A37-7AEA-E546685966F0}"/>
          </ac:picMkLst>
        </pc:picChg>
      </pc:sldChg>
      <pc:sldChg chg="addSp delSp modSp add mod">
        <pc:chgData name="JP Martin Nel" userId="89a1f6b3f9d542c8" providerId="LiveId" clId="{BAD5C870-7B54-4144-B2EF-DF8E352A9C28}" dt="2023-06-23T16:34:15.882" v="808" actId="20577"/>
        <pc:sldMkLst>
          <pc:docMk/>
          <pc:sldMk cId="3115972646" sldId="305"/>
        </pc:sldMkLst>
        <pc:spChg chg="mod">
          <ac:chgData name="JP Martin Nel" userId="89a1f6b3f9d542c8" providerId="LiveId" clId="{BAD5C870-7B54-4144-B2EF-DF8E352A9C28}" dt="2023-06-23T16:11:02.044" v="304" actId="20577"/>
          <ac:spMkLst>
            <pc:docMk/>
            <pc:sldMk cId="3115972646" sldId="305"/>
            <ac:spMk id="2" creationId="{836F98A6-8D03-4184-9576-3811E32ADF3E}"/>
          </ac:spMkLst>
        </pc:spChg>
        <pc:spChg chg="mod">
          <ac:chgData name="JP Martin Nel" userId="89a1f6b3f9d542c8" providerId="LiveId" clId="{BAD5C870-7B54-4144-B2EF-DF8E352A9C28}" dt="2023-06-23T16:34:15.882" v="808" actId="20577"/>
          <ac:spMkLst>
            <pc:docMk/>
            <pc:sldMk cId="3115972646" sldId="305"/>
            <ac:spMk id="14" creationId="{2AB23E85-3470-5AB3-E847-90F79B95AC3C}"/>
          </ac:spMkLst>
        </pc:spChg>
        <pc:spChg chg="add del">
          <ac:chgData name="JP Martin Nel" userId="89a1f6b3f9d542c8" providerId="LiveId" clId="{BAD5C870-7B54-4144-B2EF-DF8E352A9C28}" dt="2023-06-23T16:03:54.349" v="170" actId="22"/>
          <ac:spMkLst>
            <pc:docMk/>
            <pc:sldMk cId="3115972646" sldId="305"/>
            <ac:spMk id="19" creationId="{A541AF70-2AB5-130A-236D-1BDA56A385F8}"/>
          </ac:spMkLst>
        </pc:spChg>
        <pc:picChg chg="add del mod">
          <ac:chgData name="JP Martin Nel" userId="89a1f6b3f9d542c8" providerId="LiveId" clId="{BAD5C870-7B54-4144-B2EF-DF8E352A9C28}" dt="2023-06-23T16:00:29.333" v="116" actId="21"/>
          <ac:picMkLst>
            <pc:docMk/>
            <pc:sldMk cId="3115972646" sldId="305"/>
            <ac:picMk id="3" creationId="{E6E0376B-2E4D-D2FF-A29B-34810F304D44}"/>
          </ac:picMkLst>
        </pc:picChg>
        <pc:picChg chg="add del mod">
          <ac:chgData name="JP Martin Nel" userId="89a1f6b3f9d542c8" providerId="LiveId" clId="{BAD5C870-7B54-4144-B2EF-DF8E352A9C28}" dt="2023-06-23T16:00:29.333" v="116" actId="21"/>
          <ac:picMkLst>
            <pc:docMk/>
            <pc:sldMk cId="3115972646" sldId="305"/>
            <ac:picMk id="4" creationId="{18BA7147-7908-8460-5826-DA81988CF080}"/>
          </ac:picMkLst>
        </pc:picChg>
        <pc:picChg chg="add del mod">
          <ac:chgData name="JP Martin Nel" userId="89a1f6b3f9d542c8" providerId="LiveId" clId="{BAD5C870-7B54-4144-B2EF-DF8E352A9C28}" dt="2023-06-23T16:00:29.333" v="116" actId="21"/>
          <ac:picMkLst>
            <pc:docMk/>
            <pc:sldMk cId="3115972646" sldId="305"/>
            <ac:picMk id="5" creationId="{28B92E97-84B9-9A86-DA2B-1A3C42C23017}"/>
          </ac:picMkLst>
        </pc:picChg>
        <pc:picChg chg="add del mod">
          <ac:chgData name="JP Martin Nel" userId="89a1f6b3f9d542c8" providerId="LiveId" clId="{BAD5C870-7B54-4144-B2EF-DF8E352A9C28}" dt="2023-06-23T16:00:29.333" v="116" actId="21"/>
          <ac:picMkLst>
            <pc:docMk/>
            <pc:sldMk cId="3115972646" sldId="305"/>
            <ac:picMk id="6" creationId="{35BC1B55-9517-5D48-5ADD-68F1C20A1E86}"/>
          </ac:picMkLst>
        </pc:picChg>
        <pc:picChg chg="add del mod">
          <ac:chgData name="JP Martin Nel" userId="89a1f6b3f9d542c8" providerId="LiveId" clId="{BAD5C870-7B54-4144-B2EF-DF8E352A9C28}" dt="2023-06-23T16:00:29.333" v="116" actId="21"/>
          <ac:picMkLst>
            <pc:docMk/>
            <pc:sldMk cId="3115972646" sldId="305"/>
            <ac:picMk id="7" creationId="{0AEFB39D-1C3B-9241-5AF2-389235FC5B7E}"/>
          </ac:picMkLst>
        </pc:picChg>
        <pc:picChg chg="add del mod">
          <ac:chgData name="JP Martin Nel" userId="89a1f6b3f9d542c8" providerId="LiveId" clId="{BAD5C870-7B54-4144-B2EF-DF8E352A9C28}" dt="2023-06-23T16:00:29.333" v="116" actId="21"/>
          <ac:picMkLst>
            <pc:docMk/>
            <pc:sldMk cId="3115972646" sldId="305"/>
            <ac:picMk id="9" creationId="{D7E39384-A338-4F26-695E-9382155382C3}"/>
          </ac:picMkLst>
        </pc:picChg>
        <pc:picChg chg="add del mod">
          <ac:chgData name="JP Martin Nel" userId="89a1f6b3f9d542c8" providerId="LiveId" clId="{BAD5C870-7B54-4144-B2EF-DF8E352A9C28}" dt="2023-06-23T16:00:29.333" v="116" actId="21"/>
          <ac:picMkLst>
            <pc:docMk/>
            <pc:sldMk cId="3115972646" sldId="305"/>
            <ac:picMk id="10" creationId="{F2651CDA-779B-22CA-8C0F-D11924C4B647}"/>
          </ac:picMkLst>
        </pc:picChg>
        <pc:picChg chg="add del mod">
          <ac:chgData name="JP Martin Nel" userId="89a1f6b3f9d542c8" providerId="LiveId" clId="{BAD5C870-7B54-4144-B2EF-DF8E352A9C28}" dt="2023-06-23T16:00:29.333" v="116" actId="21"/>
          <ac:picMkLst>
            <pc:docMk/>
            <pc:sldMk cId="3115972646" sldId="305"/>
            <ac:picMk id="11" creationId="{1F020DDE-6184-8A41-833E-AD87D3E0E87C}"/>
          </ac:picMkLst>
        </pc:picChg>
        <pc:picChg chg="add del mod">
          <ac:chgData name="JP Martin Nel" userId="89a1f6b3f9d542c8" providerId="LiveId" clId="{BAD5C870-7B54-4144-B2EF-DF8E352A9C28}" dt="2023-06-23T16:00:29.333" v="116" actId="21"/>
          <ac:picMkLst>
            <pc:docMk/>
            <pc:sldMk cId="3115972646" sldId="305"/>
            <ac:picMk id="12" creationId="{5A12C87D-12D3-A1A9-7103-D0685D3B0203}"/>
          </ac:picMkLst>
        </pc:picChg>
        <pc:picChg chg="add del mod">
          <ac:chgData name="JP Martin Nel" userId="89a1f6b3f9d542c8" providerId="LiveId" clId="{BAD5C870-7B54-4144-B2EF-DF8E352A9C28}" dt="2023-06-23T16:00:29.333" v="116" actId="21"/>
          <ac:picMkLst>
            <pc:docMk/>
            <pc:sldMk cId="3115972646" sldId="305"/>
            <ac:picMk id="13" creationId="{9B58454B-78C4-239C-E9DE-A730420E71C2}"/>
          </ac:picMkLst>
        </pc:picChg>
        <pc:picChg chg="add del mod">
          <ac:chgData name="JP Martin Nel" userId="89a1f6b3f9d542c8" providerId="LiveId" clId="{BAD5C870-7B54-4144-B2EF-DF8E352A9C28}" dt="2023-06-23T16:00:29.333" v="116" actId="21"/>
          <ac:picMkLst>
            <pc:docMk/>
            <pc:sldMk cId="3115972646" sldId="305"/>
            <ac:picMk id="15" creationId="{E6EAB1F7-61FC-55C1-296F-98B71C49CC8F}"/>
          </ac:picMkLst>
        </pc:picChg>
        <pc:picChg chg="add del mod">
          <ac:chgData name="JP Martin Nel" userId="89a1f6b3f9d542c8" providerId="LiveId" clId="{BAD5C870-7B54-4144-B2EF-DF8E352A9C28}" dt="2023-06-23T16:00:29.333" v="116" actId="21"/>
          <ac:picMkLst>
            <pc:docMk/>
            <pc:sldMk cId="3115972646" sldId="305"/>
            <ac:picMk id="16" creationId="{418C5347-4503-7ECF-A01F-420620BD19B4}"/>
          </ac:picMkLst>
        </pc:picChg>
        <pc:picChg chg="add mod">
          <ac:chgData name="JP Martin Nel" userId="89a1f6b3f9d542c8" providerId="LiveId" clId="{BAD5C870-7B54-4144-B2EF-DF8E352A9C28}" dt="2023-06-23T16:04:03.910" v="172" actId="1076"/>
          <ac:picMkLst>
            <pc:docMk/>
            <pc:sldMk cId="3115972646" sldId="305"/>
            <ac:picMk id="17" creationId="{3E6E683C-EEBC-FBB6-DF0F-D2B59BBD0493}"/>
          </ac:picMkLst>
        </pc:picChg>
      </pc:sldChg>
      <pc:sldChg chg="del">
        <pc:chgData name="JP Martin Nel" userId="89a1f6b3f9d542c8" providerId="LiveId" clId="{BAD5C870-7B54-4144-B2EF-DF8E352A9C28}" dt="2023-06-23T15:54:26.513" v="17" actId="2696"/>
        <pc:sldMkLst>
          <pc:docMk/>
          <pc:sldMk cId="3539368181" sldId="305"/>
        </pc:sldMkLst>
      </pc:sldChg>
      <pc:sldChg chg="addSp delSp modSp add mod">
        <pc:chgData name="JP Martin Nel" userId="89a1f6b3f9d542c8" providerId="LiveId" clId="{BAD5C870-7B54-4144-B2EF-DF8E352A9C28}" dt="2023-06-23T16:34:30.765" v="826" actId="14100"/>
        <pc:sldMkLst>
          <pc:docMk/>
          <pc:sldMk cId="3110091206" sldId="306"/>
        </pc:sldMkLst>
        <pc:spChg chg="mod">
          <ac:chgData name="JP Martin Nel" userId="89a1f6b3f9d542c8" providerId="LiveId" clId="{BAD5C870-7B54-4144-B2EF-DF8E352A9C28}" dt="2023-06-23T16:11:05.435" v="306" actId="20577"/>
          <ac:spMkLst>
            <pc:docMk/>
            <pc:sldMk cId="3110091206" sldId="306"/>
            <ac:spMk id="2" creationId="{836F98A6-8D03-4184-9576-3811E32ADF3E}"/>
          </ac:spMkLst>
        </pc:spChg>
        <pc:spChg chg="mod">
          <ac:chgData name="JP Martin Nel" userId="89a1f6b3f9d542c8" providerId="LiveId" clId="{BAD5C870-7B54-4144-B2EF-DF8E352A9C28}" dt="2023-06-23T16:34:30.765" v="826" actId="14100"/>
          <ac:spMkLst>
            <pc:docMk/>
            <pc:sldMk cId="3110091206" sldId="306"/>
            <ac:spMk id="14" creationId="{2AB23E85-3470-5AB3-E847-90F79B95AC3C}"/>
          </ac:spMkLst>
        </pc:spChg>
        <pc:picChg chg="add del mod">
          <ac:chgData name="JP Martin Nel" userId="89a1f6b3f9d542c8" providerId="LiveId" clId="{BAD5C870-7B54-4144-B2EF-DF8E352A9C28}" dt="2023-06-23T16:00:33.286" v="118" actId="21"/>
          <ac:picMkLst>
            <pc:docMk/>
            <pc:sldMk cId="3110091206" sldId="306"/>
            <ac:picMk id="3" creationId="{5C2DFA3D-8470-F936-9C99-E76AF4922D06}"/>
          </ac:picMkLst>
        </pc:picChg>
        <pc:picChg chg="add del mod">
          <ac:chgData name="JP Martin Nel" userId="89a1f6b3f9d542c8" providerId="LiveId" clId="{BAD5C870-7B54-4144-B2EF-DF8E352A9C28}" dt="2023-06-23T16:00:33.286" v="118" actId="21"/>
          <ac:picMkLst>
            <pc:docMk/>
            <pc:sldMk cId="3110091206" sldId="306"/>
            <ac:picMk id="4" creationId="{5AE008E8-EEE0-DFBE-8C78-B552288D8CFC}"/>
          </ac:picMkLst>
        </pc:picChg>
        <pc:picChg chg="add del mod">
          <ac:chgData name="JP Martin Nel" userId="89a1f6b3f9d542c8" providerId="LiveId" clId="{BAD5C870-7B54-4144-B2EF-DF8E352A9C28}" dt="2023-06-23T16:00:33.286" v="118" actId="21"/>
          <ac:picMkLst>
            <pc:docMk/>
            <pc:sldMk cId="3110091206" sldId="306"/>
            <ac:picMk id="5" creationId="{47FB637A-9A58-E308-7AA6-813EDFA95016}"/>
          </ac:picMkLst>
        </pc:picChg>
        <pc:picChg chg="add del mod">
          <ac:chgData name="JP Martin Nel" userId="89a1f6b3f9d542c8" providerId="LiveId" clId="{BAD5C870-7B54-4144-B2EF-DF8E352A9C28}" dt="2023-06-23T16:00:33.286" v="118" actId="21"/>
          <ac:picMkLst>
            <pc:docMk/>
            <pc:sldMk cId="3110091206" sldId="306"/>
            <ac:picMk id="6" creationId="{DE9FB8DF-9215-0168-B9E8-80A7215BB02E}"/>
          </ac:picMkLst>
        </pc:picChg>
        <pc:picChg chg="add del mod">
          <ac:chgData name="JP Martin Nel" userId="89a1f6b3f9d542c8" providerId="LiveId" clId="{BAD5C870-7B54-4144-B2EF-DF8E352A9C28}" dt="2023-06-23T16:00:33.286" v="118" actId="21"/>
          <ac:picMkLst>
            <pc:docMk/>
            <pc:sldMk cId="3110091206" sldId="306"/>
            <ac:picMk id="7" creationId="{0FF500B5-C5E8-1CDC-BEC6-9DDB0520F1D8}"/>
          </ac:picMkLst>
        </pc:picChg>
        <pc:picChg chg="add del mod">
          <ac:chgData name="JP Martin Nel" userId="89a1f6b3f9d542c8" providerId="LiveId" clId="{BAD5C870-7B54-4144-B2EF-DF8E352A9C28}" dt="2023-06-23T16:00:33.286" v="118" actId="21"/>
          <ac:picMkLst>
            <pc:docMk/>
            <pc:sldMk cId="3110091206" sldId="306"/>
            <ac:picMk id="9" creationId="{2A3D2145-ACF2-14BB-6E28-8F19D6D82358}"/>
          </ac:picMkLst>
        </pc:picChg>
        <pc:picChg chg="add del mod">
          <ac:chgData name="JP Martin Nel" userId="89a1f6b3f9d542c8" providerId="LiveId" clId="{BAD5C870-7B54-4144-B2EF-DF8E352A9C28}" dt="2023-06-23T16:00:33.286" v="118" actId="21"/>
          <ac:picMkLst>
            <pc:docMk/>
            <pc:sldMk cId="3110091206" sldId="306"/>
            <ac:picMk id="10" creationId="{74CAFE2B-97FF-AC0A-78EE-047F941B0951}"/>
          </ac:picMkLst>
        </pc:picChg>
        <pc:picChg chg="add del mod">
          <ac:chgData name="JP Martin Nel" userId="89a1f6b3f9d542c8" providerId="LiveId" clId="{BAD5C870-7B54-4144-B2EF-DF8E352A9C28}" dt="2023-06-23T16:00:33.286" v="118" actId="21"/>
          <ac:picMkLst>
            <pc:docMk/>
            <pc:sldMk cId="3110091206" sldId="306"/>
            <ac:picMk id="11" creationId="{AF29A1A6-C75A-161D-9641-9A3DC79B79DE}"/>
          </ac:picMkLst>
        </pc:picChg>
        <pc:picChg chg="add del mod">
          <ac:chgData name="JP Martin Nel" userId="89a1f6b3f9d542c8" providerId="LiveId" clId="{BAD5C870-7B54-4144-B2EF-DF8E352A9C28}" dt="2023-06-23T16:00:33.286" v="118" actId="21"/>
          <ac:picMkLst>
            <pc:docMk/>
            <pc:sldMk cId="3110091206" sldId="306"/>
            <ac:picMk id="12" creationId="{524D34CE-BA15-D14F-05A9-1C8680082DDD}"/>
          </ac:picMkLst>
        </pc:picChg>
        <pc:picChg chg="add del mod">
          <ac:chgData name="JP Martin Nel" userId="89a1f6b3f9d542c8" providerId="LiveId" clId="{BAD5C870-7B54-4144-B2EF-DF8E352A9C28}" dt="2023-06-23T16:00:33.286" v="118" actId="21"/>
          <ac:picMkLst>
            <pc:docMk/>
            <pc:sldMk cId="3110091206" sldId="306"/>
            <ac:picMk id="13" creationId="{64391958-C4B2-2B97-8828-1253BD441B43}"/>
          </ac:picMkLst>
        </pc:picChg>
        <pc:picChg chg="add del mod">
          <ac:chgData name="JP Martin Nel" userId="89a1f6b3f9d542c8" providerId="LiveId" clId="{BAD5C870-7B54-4144-B2EF-DF8E352A9C28}" dt="2023-06-23T16:00:33.286" v="118" actId="21"/>
          <ac:picMkLst>
            <pc:docMk/>
            <pc:sldMk cId="3110091206" sldId="306"/>
            <ac:picMk id="15" creationId="{EA2E9905-55B2-0726-B322-96D28F9042FD}"/>
          </ac:picMkLst>
        </pc:picChg>
        <pc:picChg chg="add mod">
          <ac:chgData name="JP Martin Nel" userId="89a1f6b3f9d542c8" providerId="LiveId" clId="{BAD5C870-7B54-4144-B2EF-DF8E352A9C28}" dt="2023-06-23T16:04:15.181" v="174" actId="1076"/>
          <ac:picMkLst>
            <pc:docMk/>
            <pc:sldMk cId="3110091206" sldId="306"/>
            <ac:picMk id="16" creationId="{6A031109-C4C3-D2AD-111D-D26AB7ACF425}"/>
          </ac:picMkLst>
        </pc:picChg>
      </pc:sldChg>
      <pc:sldChg chg="del">
        <pc:chgData name="JP Martin Nel" userId="89a1f6b3f9d542c8" providerId="LiveId" clId="{BAD5C870-7B54-4144-B2EF-DF8E352A9C28}" dt="2023-06-23T15:54:26.513" v="17" actId="2696"/>
        <pc:sldMkLst>
          <pc:docMk/>
          <pc:sldMk cId="3180332788" sldId="306"/>
        </pc:sldMkLst>
      </pc:sldChg>
      <pc:sldChg chg="del">
        <pc:chgData name="JP Martin Nel" userId="89a1f6b3f9d542c8" providerId="LiveId" clId="{BAD5C870-7B54-4144-B2EF-DF8E352A9C28}" dt="2023-06-23T15:54:26.513" v="17" actId="2696"/>
        <pc:sldMkLst>
          <pc:docMk/>
          <pc:sldMk cId="907272833" sldId="307"/>
        </pc:sldMkLst>
      </pc:sldChg>
      <pc:sldChg chg="addSp delSp modSp add mod">
        <pc:chgData name="JP Martin Nel" userId="89a1f6b3f9d542c8" providerId="LiveId" clId="{BAD5C870-7B54-4144-B2EF-DF8E352A9C28}" dt="2023-06-23T16:34:46.097" v="859" actId="14100"/>
        <pc:sldMkLst>
          <pc:docMk/>
          <pc:sldMk cId="3277836064" sldId="307"/>
        </pc:sldMkLst>
        <pc:spChg chg="mod">
          <ac:chgData name="JP Martin Nel" userId="89a1f6b3f9d542c8" providerId="LiveId" clId="{BAD5C870-7B54-4144-B2EF-DF8E352A9C28}" dt="2023-06-23T16:11:09.212" v="308" actId="20577"/>
          <ac:spMkLst>
            <pc:docMk/>
            <pc:sldMk cId="3277836064" sldId="307"/>
            <ac:spMk id="2" creationId="{836F98A6-8D03-4184-9576-3811E32ADF3E}"/>
          </ac:spMkLst>
        </pc:spChg>
        <pc:spChg chg="mod">
          <ac:chgData name="JP Martin Nel" userId="89a1f6b3f9d542c8" providerId="LiveId" clId="{BAD5C870-7B54-4144-B2EF-DF8E352A9C28}" dt="2023-06-23T16:34:46.097" v="859" actId="14100"/>
          <ac:spMkLst>
            <pc:docMk/>
            <pc:sldMk cId="3277836064" sldId="307"/>
            <ac:spMk id="14" creationId="{2AB23E85-3470-5AB3-E847-90F79B95AC3C}"/>
          </ac:spMkLst>
        </pc:spChg>
        <pc:picChg chg="add del mod">
          <ac:chgData name="JP Martin Nel" userId="89a1f6b3f9d542c8" providerId="LiveId" clId="{BAD5C870-7B54-4144-B2EF-DF8E352A9C28}" dt="2023-06-23T16:00:36.366" v="120" actId="21"/>
          <ac:picMkLst>
            <pc:docMk/>
            <pc:sldMk cId="3277836064" sldId="307"/>
            <ac:picMk id="3" creationId="{55DDDA12-D354-ED51-8A30-FE1693764181}"/>
          </ac:picMkLst>
        </pc:picChg>
        <pc:picChg chg="add del mod">
          <ac:chgData name="JP Martin Nel" userId="89a1f6b3f9d542c8" providerId="LiveId" clId="{BAD5C870-7B54-4144-B2EF-DF8E352A9C28}" dt="2023-06-23T16:00:36.366" v="120" actId="21"/>
          <ac:picMkLst>
            <pc:docMk/>
            <pc:sldMk cId="3277836064" sldId="307"/>
            <ac:picMk id="4" creationId="{E5DE97FF-D4EA-FB1B-CF55-A24B80739C17}"/>
          </ac:picMkLst>
        </pc:picChg>
        <pc:picChg chg="add del mod">
          <ac:chgData name="JP Martin Nel" userId="89a1f6b3f9d542c8" providerId="LiveId" clId="{BAD5C870-7B54-4144-B2EF-DF8E352A9C28}" dt="2023-06-23T16:00:36.366" v="120" actId="21"/>
          <ac:picMkLst>
            <pc:docMk/>
            <pc:sldMk cId="3277836064" sldId="307"/>
            <ac:picMk id="5" creationId="{01AAAFEB-CA26-CA61-6E2D-EE2985FEE5C0}"/>
          </ac:picMkLst>
        </pc:picChg>
        <pc:picChg chg="add del mod">
          <ac:chgData name="JP Martin Nel" userId="89a1f6b3f9d542c8" providerId="LiveId" clId="{BAD5C870-7B54-4144-B2EF-DF8E352A9C28}" dt="2023-06-23T16:00:36.366" v="120" actId="21"/>
          <ac:picMkLst>
            <pc:docMk/>
            <pc:sldMk cId="3277836064" sldId="307"/>
            <ac:picMk id="6" creationId="{E6B789CA-11A5-4FD8-F4B5-013369487183}"/>
          </ac:picMkLst>
        </pc:picChg>
        <pc:picChg chg="add del mod">
          <ac:chgData name="JP Martin Nel" userId="89a1f6b3f9d542c8" providerId="LiveId" clId="{BAD5C870-7B54-4144-B2EF-DF8E352A9C28}" dt="2023-06-23T16:00:36.366" v="120" actId="21"/>
          <ac:picMkLst>
            <pc:docMk/>
            <pc:sldMk cId="3277836064" sldId="307"/>
            <ac:picMk id="7" creationId="{F4E94AB1-69D3-769C-79C5-5A76C65298F5}"/>
          </ac:picMkLst>
        </pc:picChg>
        <pc:picChg chg="add del mod">
          <ac:chgData name="JP Martin Nel" userId="89a1f6b3f9d542c8" providerId="LiveId" clId="{BAD5C870-7B54-4144-B2EF-DF8E352A9C28}" dt="2023-06-23T16:00:36.366" v="120" actId="21"/>
          <ac:picMkLst>
            <pc:docMk/>
            <pc:sldMk cId="3277836064" sldId="307"/>
            <ac:picMk id="9" creationId="{302D055F-ADAB-FA41-8AD2-B0E0449C6A6A}"/>
          </ac:picMkLst>
        </pc:picChg>
        <pc:picChg chg="add del mod">
          <ac:chgData name="JP Martin Nel" userId="89a1f6b3f9d542c8" providerId="LiveId" clId="{BAD5C870-7B54-4144-B2EF-DF8E352A9C28}" dt="2023-06-23T16:00:36.366" v="120" actId="21"/>
          <ac:picMkLst>
            <pc:docMk/>
            <pc:sldMk cId="3277836064" sldId="307"/>
            <ac:picMk id="10" creationId="{3E53EFD5-111D-D31C-66BA-B908572C36B2}"/>
          </ac:picMkLst>
        </pc:picChg>
        <pc:picChg chg="add del mod">
          <ac:chgData name="JP Martin Nel" userId="89a1f6b3f9d542c8" providerId="LiveId" clId="{BAD5C870-7B54-4144-B2EF-DF8E352A9C28}" dt="2023-06-23T16:00:36.366" v="120" actId="21"/>
          <ac:picMkLst>
            <pc:docMk/>
            <pc:sldMk cId="3277836064" sldId="307"/>
            <ac:picMk id="11" creationId="{3DFB6E9B-5A0C-EA70-F02B-4B1F7CE2A624}"/>
          </ac:picMkLst>
        </pc:picChg>
        <pc:picChg chg="add del mod">
          <ac:chgData name="JP Martin Nel" userId="89a1f6b3f9d542c8" providerId="LiveId" clId="{BAD5C870-7B54-4144-B2EF-DF8E352A9C28}" dt="2023-06-23T16:00:36.366" v="120" actId="21"/>
          <ac:picMkLst>
            <pc:docMk/>
            <pc:sldMk cId="3277836064" sldId="307"/>
            <ac:picMk id="12" creationId="{76075A32-CB5B-123C-4A0F-65C0A2324412}"/>
          </ac:picMkLst>
        </pc:picChg>
        <pc:picChg chg="add del mod">
          <ac:chgData name="JP Martin Nel" userId="89a1f6b3f9d542c8" providerId="LiveId" clId="{BAD5C870-7B54-4144-B2EF-DF8E352A9C28}" dt="2023-06-23T16:00:36.366" v="120" actId="21"/>
          <ac:picMkLst>
            <pc:docMk/>
            <pc:sldMk cId="3277836064" sldId="307"/>
            <ac:picMk id="13" creationId="{FBFCEF25-BBEF-1AB3-B223-BF74751BEC1B}"/>
          </ac:picMkLst>
        </pc:picChg>
        <pc:picChg chg="add mod">
          <ac:chgData name="JP Martin Nel" userId="89a1f6b3f9d542c8" providerId="LiveId" clId="{BAD5C870-7B54-4144-B2EF-DF8E352A9C28}" dt="2023-06-23T16:04:33.460" v="176" actId="1076"/>
          <ac:picMkLst>
            <pc:docMk/>
            <pc:sldMk cId="3277836064" sldId="307"/>
            <ac:picMk id="15" creationId="{05D3FC09-A0C4-4C5E-A6C4-583620A05C1E}"/>
          </ac:picMkLst>
        </pc:picChg>
      </pc:sldChg>
      <pc:sldChg chg="addSp delSp modSp add mod">
        <pc:chgData name="JP Martin Nel" userId="89a1f6b3f9d542c8" providerId="LiveId" clId="{BAD5C870-7B54-4144-B2EF-DF8E352A9C28}" dt="2023-06-23T16:43:43.231" v="977" actId="20577"/>
        <pc:sldMkLst>
          <pc:docMk/>
          <pc:sldMk cId="273715126" sldId="308"/>
        </pc:sldMkLst>
        <pc:spChg chg="mod">
          <ac:chgData name="JP Martin Nel" userId="89a1f6b3f9d542c8" providerId="LiveId" clId="{BAD5C870-7B54-4144-B2EF-DF8E352A9C28}" dt="2023-06-23T16:11:14.916" v="312" actId="20577"/>
          <ac:spMkLst>
            <pc:docMk/>
            <pc:sldMk cId="273715126" sldId="308"/>
            <ac:spMk id="2" creationId="{836F98A6-8D03-4184-9576-3811E32ADF3E}"/>
          </ac:spMkLst>
        </pc:spChg>
        <pc:spChg chg="mod">
          <ac:chgData name="JP Martin Nel" userId="89a1f6b3f9d542c8" providerId="LiveId" clId="{BAD5C870-7B54-4144-B2EF-DF8E352A9C28}" dt="2023-06-23T16:43:43.231" v="977" actId="20577"/>
          <ac:spMkLst>
            <pc:docMk/>
            <pc:sldMk cId="273715126" sldId="308"/>
            <ac:spMk id="14" creationId="{2AB23E85-3470-5AB3-E847-90F79B95AC3C}"/>
          </ac:spMkLst>
        </pc:spChg>
        <pc:picChg chg="add del mod">
          <ac:chgData name="JP Martin Nel" userId="89a1f6b3f9d542c8" providerId="LiveId" clId="{BAD5C870-7B54-4144-B2EF-DF8E352A9C28}" dt="2023-06-23T16:00:39.408" v="122" actId="21"/>
          <ac:picMkLst>
            <pc:docMk/>
            <pc:sldMk cId="273715126" sldId="308"/>
            <ac:picMk id="3" creationId="{1D8553D5-9F1C-6AA0-AD56-A3D4B9405FB0}"/>
          </ac:picMkLst>
        </pc:picChg>
        <pc:picChg chg="add del mod">
          <ac:chgData name="JP Martin Nel" userId="89a1f6b3f9d542c8" providerId="LiveId" clId="{BAD5C870-7B54-4144-B2EF-DF8E352A9C28}" dt="2023-06-23T16:00:39.408" v="122" actId="21"/>
          <ac:picMkLst>
            <pc:docMk/>
            <pc:sldMk cId="273715126" sldId="308"/>
            <ac:picMk id="4" creationId="{F343560F-8DA8-5428-599A-FD446B5A3CE4}"/>
          </ac:picMkLst>
        </pc:picChg>
        <pc:picChg chg="add del mod">
          <ac:chgData name="JP Martin Nel" userId="89a1f6b3f9d542c8" providerId="LiveId" clId="{BAD5C870-7B54-4144-B2EF-DF8E352A9C28}" dt="2023-06-23T16:00:39.408" v="122" actId="21"/>
          <ac:picMkLst>
            <pc:docMk/>
            <pc:sldMk cId="273715126" sldId="308"/>
            <ac:picMk id="5" creationId="{83A25C3F-7E70-D3F1-7884-F624DD11F65B}"/>
          </ac:picMkLst>
        </pc:picChg>
        <pc:picChg chg="add del mod">
          <ac:chgData name="JP Martin Nel" userId="89a1f6b3f9d542c8" providerId="LiveId" clId="{BAD5C870-7B54-4144-B2EF-DF8E352A9C28}" dt="2023-06-23T16:00:39.408" v="122" actId="21"/>
          <ac:picMkLst>
            <pc:docMk/>
            <pc:sldMk cId="273715126" sldId="308"/>
            <ac:picMk id="6" creationId="{63A64870-A9D6-6A29-EB67-1E95ABC23604}"/>
          </ac:picMkLst>
        </pc:picChg>
        <pc:picChg chg="add del mod">
          <ac:chgData name="JP Martin Nel" userId="89a1f6b3f9d542c8" providerId="LiveId" clId="{BAD5C870-7B54-4144-B2EF-DF8E352A9C28}" dt="2023-06-23T16:00:39.408" v="122" actId="21"/>
          <ac:picMkLst>
            <pc:docMk/>
            <pc:sldMk cId="273715126" sldId="308"/>
            <ac:picMk id="7" creationId="{610C533F-D20B-4ADB-75D3-85C4BCE2D51D}"/>
          </ac:picMkLst>
        </pc:picChg>
        <pc:picChg chg="add del mod">
          <ac:chgData name="JP Martin Nel" userId="89a1f6b3f9d542c8" providerId="LiveId" clId="{BAD5C870-7B54-4144-B2EF-DF8E352A9C28}" dt="2023-06-23T16:00:39.408" v="122" actId="21"/>
          <ac:picMkLst>
            <pc:docMk/>
            <pc:sldMk cId="273715126" sldId="308"/>
            <ac:picMk id="9" creationId="{DC574ADD-5DF0-BBF2-4B84-25E7A14273AC}"/>
          </ac:picMkLst>
        </pc:picChg>
        <pc:picChg chg="add del mod">
          <ac:chgData name="JP Martin Nel" userId="89a1f6b3f9d542c8" providerId="LiveId" clId="{BAD5C870-7B54-4144-B2EF-DF8E352A9C28}" dt="2023-06-23T16:00:39.408" v="122" actId="21"/>
          <ac:picMkLst>
            <pc:docMk/>
            <pc:sldMk cId="273715126" sldId="308"/>
            <ac:picMk id="10" creationId="{C73EDE53-A65B-EEC7-AF58-18FDAB1C356C}"/>
          </ac:picMkLst>
        </pc:picChg>
        <pc:picChg chg="add del mod">
          <ac:chgData name="JP Martin Nel" userId="89a1f6b3f9d542c8" providerId="LiveId" clId="{BAD5C870-7B54-4144-B2EF-DF8E352A9C28}" dt="2023-06-23T16:00:39.408" v="122" actId="21"/>
          <ac:picMkLst>
            <pc:docMk/>
            <pc:sldMk cId="273715126" sldId="308"/>
            <ac:picMk id="11" creationId="{9F2359C2-CB52-AF21-2E83-EA3604527C22}"/>
          </ac:picMkLst>
        </pc:picChg>
        <pc:picChg chg="add del mod">
          <ac:chgData name="JP Martin Nel" userId="89a1f6b3f9d542c8" providerId="LiveId" clId="{BAD5C870-7B54-4144-B2EF-DF8E352A9C28}" dt="2023-06-23T16:00:39.408" v="122" actId="21"/>
          <ac:picMkLst>
            <pc:docMk/>
            <pc:sldMk cId="273715126" sldId="308"/>
            <ac:picMk id="12" creationId="{7ED37FEF-AD4B-F689-3957-28D6DD56BA64}"/>
          </ac:picMkLst>
        </pc:picChg>
        <pc:picChg chg="add mod">
          <ac:chgData name="JP Martin Nel" userId="89a1f6b3f9d542c8" providerId="LiveId" clId="{BAD5C870-7B54-4144-B2EF-DF8E352A9C28}" dt="2023-06-23T16:41:44.527" v="899" actId="14100"/>
          <ac:picMkLst>
            <pc:docMk/>
            <pc:sldMk cId="273715126" sldId="308"/>
            <ac:picMk id="13" creationId="{671A84DB-D011-E98F-9DD8-0837D007AC11}"/>
          </ac:picMkLst>
        </pc:picChg>
      </pc:sldChg>
      <pc:sldChg chg="del">
        <pc:chgData name="JP Martin Nel" userId="89a1f6b3f9d542c8" providerId="LiveId" clId="{BAD5C870-7B54-4144-B2EF-DF8E352A9C28}" dt="2023-06-23T15:54:26.513" v="17" actId="2696"/>
        <pc:sldMkLst>
          <pc:docMk/>
          <pc:sldMk cId="1614266491" sldId="308"/>
        </pc:sldMkLst>
      </pc:sldChg>
      <pc:sldChg chg="addSp delSp modSp add mod ord">
        <pc:chgData name="JP Martin Nel" userId="89a1f6b3f9d542c8" providerId="LiveId" clId="{BAD5C870-7B54-4144-B2EF-DF8E352A9C28}" dt="2023-06-23T16:35:24.520" v="892" actId="20577"/>
        <pc:sldMkLst>
          <pc:docMk/>
          <pc:sldMk cId="1407095307" sldId="309"/>
        </pc:sldMkLst>
        <pc:spChg chg="mod">
          <ac:chgData name="JP Martin Nel" userId="89a1f6b3f9d542c8" providerId="LiveId" clId="{BAD5C870-7B54-4144-B2EF-DF8E352A9C28}" dt="2023-06-23T16:11:42.349" v="316" actId="20577"/>
          <ac:spMkLst>
            <pc:docMk/>
            <pc:sldMk cId="1407095307" sldId="309"/>
            <ac:spMk id="2" creationId="{836F98A6-8D03-4184-9576-3811E32ADF3E}"/>
          </ac:spMkLst>
        </pc:spChg>
        <pc:spChg chg="mod">
          <ac:chgData name="JP Martin Nel" userId="89a1f6b3f9d542c8" providerId="LiveId" clId="{BAD5C870-7B54-4144-B2EF-DF8E352A9C28}" dt="2023-06-23T16:35:24.520" v="892" actId="20577"/>
          <ac:spMkLst>
            <pc:docMk/>
            <pc:sldMk cId="1407095307" sldId="309"/>
            <ac:spMk id="14" creationId="{2AB23E85-3470-5AB3-E847-90F79B95AC3C}"/>
          </ac:spMkLst>
        </pc:spChg>
        <pc:picChg chg="add del mod">
          <ac:chgData name="JP Martin Nel" userId="89a1f6b3f9d542c8" providerId="LiveId" clId="{BAD5C870-7B54-4144-B2EF-DF8E352A9C28}" dt="2023-06-23T16:00:43.089" v="124" actId="21"/>
          <ac:picMkLst>
            <pc:docMk/>
            <pc:sldMk cId="1407095307" sldId="309"/>
            <ac:picMk id="3" creationId="{B45CED61-82FC-0C70-3884-365B310C884A}"/>
          </ac:picMkLst>
        </pc:picChg>
        <pc:picChg chg="add del mod">
          <ac:chgData name="JP Martin Nel" userId="89a1f6b3f9d542c8" providerId="LiveId" clId="{BAD5C870-7B54-4144-B2EF-DF8E352A9C28}" dt="2023-06-23T16:00:43.089" v="124" actId="21"/>
          <ac:picMkLst>
            <pc:docMk/>
            <pc:sldMk cId="1407095307" sldId="309"/>
            <ac:picMk id="4" creationId="{9452CB4B-9760-1719-C10E-89B2B3DB7104}"/>
          </ac:picMkLst>
        </pc:picChg>
        <pc:picChg chg="add del mod">
          <ac:chgData name="JP Martin Nel" userId="89a1f6b3f9d542c8" providerId="LiveId" clId="{BAD5C870-7B54-4144-B2EF-DF8E352A9C28}" dt="2023-06-23T16:00:43.089" v="124" actId="21"/>
          <ac:picMkLst>
            <pc:docMk/>
            <pc:sldMk cId="1407095307" sldId="309"/>
            <ac:picMk id="5" creationId="{CD02355C-A185-3D35-62DC-50E74E7F3101}"/>
          </ac:picMkLst>
        </pc:picChg>
        <pc:picChg chg="add del mod">
          <ac:chgData name="JP Martin Nel" userId="89a1f6b3f9d542c8" providerId="LiveId" clId="{BAD5C870-7B54-4144-B2EF-DF8E352A9C28}" dt="2023-06-23T16:00:43.089" v="124" actId="21"/>
          <ac:picMkLst>
            <pc:docMk/>
            <pc:sldMk cId="1407095307" sldId="309"/>
            <ac:picMk id="6" creationId="{0B4E1C05-736D-A692-D51D-094FAA0DE487}"/>
          </ac:picMkLst>
        </pc:picChg>
        <pc:picChg chg="add del mod">
          <ac:chgData name="JP Martin Nel" userId="89a1f6b3f9d542c8" providerId="LiveId" clId="{BAD5C870-7B54-4144-B2EF-DF8E352A9C28}" dt="2023-06-23T16:00:43.089" v="124" actId="21"/>
          <ac:picMkLst>
            <pc:docMk/>
            <pc:sldMk cId="1407095307" sldId="309"/>
            <ac:picMk id="7" creationId="{0FD919A1-951A-EF2D-2D9D-609B9E4FB82D}"/>
          </ac:picMkLst>
        </pc:picChg>
        <pc:picChg chg="add del mod">
          <ac:chgData name="JP Martin Nel" userId="89a1f6b3f9d542c8" providerId="LiveId" clId="{BAD5C870-7B54-4144-B2EF-DF8E352A9C28}" dt="2023-06-23T16:00:43.089" v="124" actId="21"/>
          <ac:picMkLst>
            <pc:docMk/>
            <pc:sldMk cId="1407095307" sldId="309"/>
            <ac:picMk id="9" creationId="{8CD71FB7-38AC-439F-F8B6-9F2A31AEAA92}"/>
          </ac:picMkLst>
        </pc:picChg>
        <pc:picChg chg="add del mod">
          <ac:chgData name="JP Martin Nel" userId="89a1f6b3f9d542c8" providerId="LiveId" clId="{BAD5C870-7B54-4144-B2EF-DF8E352A9C28}" dt="2023-06-23T16:00:43.089" v="124" actId="21"/>
          <ac:picMkLst>
            <pc:docMk/>
            <pc:sldMk cId="1407095307" sldId="309"/>
            <ac:picMk id="10" creationId="{CB42B5F2-AFDE-A76D-5647-613526F1A2AB}"/>
          </ac:picMkLst>
        </pc:picChg>
        <pc:picChg chg="add del mod">
          <ac:chgData name="JP Martin Nel" userId="89a1f6b3f9d542c8" providerId="LiveId" clId="{BAD5C870-7B54-4144-B2EF-DF8E352A9C28}" dt="2023-06-23T16:00:43.089" v="124" actId="21"/>
          <ac:picMkLst>
            <pc:docMk/>
            <pc:sldMk cId="1407095307" sldId="309"/>
            <ac:picMk id="11" creationId="{637457D9-7B2E-A7C5-5CB8-35FD72F88CCC}"/>
          </ac:picMkLst>
        </pc:picChg>
        <pc:picChg chg="add mod">
          <ac:chgData name="JP Martin Nel" userId="89a1f6b3f9d542c8" providerId="LiveId" clId="{BAD5C870-7B54-4144-B2EF-DF8E352A9C28}" dt="2023-06-23T16:05:04.132" v="180" actId="1076"/>
          <ac:picMkLst>
            <pc:docMk/>
            <pc:sldMk cId="1407095307" sldId="309"/>
            <ac:picMk id="12" creationId="{CDFB4CD3-0709-A392-5405-515EB69BC7DF}"/>
          </ac:picMkLst>
        </pc:picChg>
      </pc:sldChg>
      <pc:sldChg chg="del">
        <pc:chgData name="JP Martin Nel" userId="89a1f6b3f9d542c8" providerId="LiveId" clId="{BAD5C870-7B54-4144-B2EF-DF8E352A9C28}" dt="2023-06-23T15:54:26.513" v="17" actId="2696"/>
        <pc:sldMkLst>
          <pc:docMk/>
          <pc:sldMk cId="4154385119" sldId="309"/>
        </pc:sldMkLst>
      </pc:sldChg>
      <pc:sldChg chg="addSp delSp modSp add mod">
        <pc:chgData name="JP Martin Nel" userId="89a1f6b3f9d542c8" providerId="LiveId" clId="{BAD5C870-7B54-4144-B2EF-DF8E352A9C28}" dt="2023-06-23T16:44:48.831" v="1124" actId="14100"/>
        <pc:sldMkLst>
          <pc:docMk/>
          <pc:sldMk cId="1959967294" sldId="310"/>
        </pc:sldMkLst>
        <pc:spChg chg="mod">
          <ac:chgData name="JP Martin Nel" userId="89a1f6b3f9d542c8" providerId="LiveId" clId="{BAD5C870-7B54-4144-B2EF-DF8E352A9C28}" dt="2023-06-23T16:11:47.515" v="322" actId="20577"/>
          <ac:spMkLst>
            <pc:docMk/>
            <pc:sldMk cId="1959967294" sldId="310"/>
            <ac:spMk id="2" creationId="{836F98A6-8D03-4184-9576-3811E32ADF3E}"/>
          </ac:spMkLst>
        </pc:spChg>
        <pc:spChg chg="mod">
          <ac:chgData name="JP Martin Nel" userId="89a1f6b3f9d542c8" providerId="LiveId" clId="{BAD5C870-7B54-4144-B2EF-DF8E352A9C28}" dt="2023-06-23T16:44:48.831" v="1124" actId="14100"/>
          <ac:spMkLst>
            <pc:docMk/>
            <pc:sldMk cId="1959967294" sldId="310"/>
            <ac:spMk id="14" creationId="{2AB23E85-3470-5AB3-E847-90F79B95AC3C}"/>
          </ac:spMkLst>
        </pc:spChg>
        <pc:picChg chg="add del mod">
          <ac:chgData name="JP Martin Nel" userId="89a1f6b3f9d542c8" providerId="LiveId" clId="{BAD5C870-7B54-4144-B2EF-DF8E352A9C28}" dt="2023-06-23T16:00:47.330" v="126" actId="21"/>
          <ac:picMkLst>
            <pc:docMk/>
            <pc:sldMk cId="1959967294" sldId="310"/>
            <ac:picMk id="3" creationId="{F74D1CB0-447E-B5E4-7CBA-8EC6CAD67D0E}"/>
          </ac:picMkLst>
        </pc:picChg>
        <pc:picChg chg="add del mod">
          <ac:chgData name="JP Martin Nel" userId="89a1f6b3f9d542c8" providerId="LiveId" clId="{BAD5C870-7B54-4144-B2EF-DF8E352A9C28}" dt="2023-06-23T16:00:47.330" v="126" actId="21"/>
          <ac:picMkLst>
            <pc:docMk/>
            <pc:sldMk cId="1959967294" sldId="310"/>
            <ac:picMk id="4" creationId="{2FEEBD51-1FDB-5E9A-A258-E34E82C4A785}"/>
          </ac:picMkLst>
        </pc:picChg>
        <pc:picChg chg="add del mod">
          <ac:chgData name="JP Martin Nel" userId="89a1f6b3f9d542c8" providerId="LiveId" clId="{BAD5C870-7B54-4144-B2EF-DF8E352A9C28}" dt="2023-06-23T16:00:47.330" v="126" actId="21"/>
          <ac:picMkLst>
            <pc:docMk/>
            <pc:sldMk cId="1959967294" sldId="310"/>
            <ac:picMk id="5" creationId="{FAEDF185-66DE-3383-1095-3C46AB1EF249}"/>
          </ac:picMkLst>
        </pc:picChg>
        <pc:picChg chg="add del mod">
          <ac:chgData name="JP Martin Nel" userId="89a1f6b3f9d542c8" providerId="LiveId" clId="{BAD5C870-7B54-4144-B2EF-DF8E352A9C28}" dt="2023-06-23T16:00:47.330" v="126" actId="21"/>
          <ac:picMkLst>
            <pc:docMk/>
            <pc:sldMk cId="1959967294" sldId="310"/>
            <ac:picMk id="6" creationId="{B3CC0AA1-184A-17CC-5138-D435667591D8}"/>
          </ac:picMkLst>
        </pc:picChg>
        <pc:picChg chg="add del mod">
          <ac:chgData name="JP Martin Nel" userId="89a1f6b3f9d542c8" providerId="LiveId" clId="{BAD5C870-7B54-4144-B2EF-DF8E352A9C28}" dt="2023-06-23T16:00:47.330" v="126" actId="21"/>
          <ac:picMkLst>
            <pc:docMk/>
            <pc:sldMk cId="1959967294" sldId="310"/>
            <ac:picMk id="7" creationId="{65CCE584-05BB-FC52-2856-ACC6E43E891F}"/>
          </ac:picMkLst>
        </pc:picChg>
        <pc:picChg chg="add del mod">
          <ac:chgData name="JP Martin Nel" userId="89a1f6b3f9d542c8" providerId="LiveId" clId="{BAD5C870-7B54-4144-B2EF-DF8E352A9C28}" dt="2023-06-23T16:00:47.330" v="126" actId="21"/>
          <ac:picMkLst>
            <pc:docMk/>
            <pc:sldMk cId="1959967294" sldId="310"/>
            <ac:picMk id="9" creationId="{16873AA0-5597-82F1-29B7-FA83505AC14F}"/>
          </ac:picMkLst>
        </pc:picChg>
        <pc:picChg chg="add del mod">
          <ac:chgData name="JP Martin Nel" userId="89a1f6b3f9d542c8" providerId="LiveId" clId="{BAD5C870-7B54-4144-B2EF-DF8E352A9C28}" dt="2023-06-23T16:00:47.330" v="126" actId="21"/>
          <ac:picMkLst>
            <pc:docMk/>
            <pc:sldMk cId="1959967294" sldId="310"/>
            <ac:picMk id="10" creationId="{26E2D4FC-41CC-8CBB-96B5-707872DD2D14}"/>
          </ac:picMkLst>
        </pc:picChg>
        <pc:picChg chg="add mod">
          <ac:chgData name="JP Martin Nel" userId="89a1f6b3f9d542c8" providerId="LiveId" clId="{BAD5C870-7B54-4144-B2EF-DF8E352A9C28}" dt="2023-06-23T16:05:16.635" v="182" actId="1076"/>
          <ac:picMkLst>
            <pc:docMk/>
            <pc:sldMk cId="1959967294" sldId="310"/>
            <ac:picMk id="11" creationId="{96EF5C47-2C48-9EBF-877A-18D23584DC44}"/>
          </ac:picMkLst>
        </pc:picChg>
      </pc:sldChg>
      <pc:sldChg chg="del">
        <pc:chgData name="JP Martin Nel" userId="89a1f6b3f9d542c8" providerId="LiveId" clId="{BAD5C870-7B54-4144-B2EF-DF8E352A9C28}" dt="2023-06-23T15:54:26.513" v="17" actId="2696"/>
        <pc:sldMkLst>
          <pc:docMk/>
          <pc:sldMk cId="2956630556" sldId="310"/>
        </pc:sldMkLst>
      </pc:sldChg>
      <pc:sldChg chg="addSp delSp modSp add mod ord">
        <pc:chgData name="JP Martin Nel" userId="89a1f6b3f9d542c8" providerId="LiveId" clId="{BAD5C870-7B54-4144-B2EF-DF8E352A9C28}" dt="2023-06-23T16:44:26.808" v="1048" actId="122"/>
        <pc:sldMkLst>
          <pc:docMk/>
          <pc:sldMk cId="610989986" sldId="311"/>
        </pc:sldMkLst>
        <pc:spChg chg="mod">
          <ac:chgData name="JP Martin Nel" userId="89a1f6b3f9d542c8" providerId="LiveId" clId="{BAD5C870-7B54-4144-B2EF-DF8E352A9C28}" dt="2023-06-23T16:11:53.467" v="324" actId="20577"/>
          <ac:spMkLst>
            <pc:docMk/>
            <pc:sldMk cId="610989986" sldId="311"/>
            <ac:spMk id="2" creationId="{836F98A6-8D03-4184-9576-3811E32ADF3E}"/>
          </ac:spMkLst>
        </pc:spChg>
        <pc:spChg chg="mod">
          <ac:chgData name="JP Martin Nel" userId="89a1f6b3f9d542c8" providerId="LiveId" clId="{BAD5C870-7B54-4144-B2EF-DF8E352A9C28}" dt="2023-06-23T16:44:26.808" v="1048" actId="122"/>
          <ac:spMkLst>
            <pc:docMk/>
            <pc:sldMk cId="610989986" sldId="311"/>
            <ac:spMk id="14" creationId="{2AB23E85-3470-5AB3-E847-90F79B95AC3C}"/>
          </ac:spMkLst>
        </pc:spChg>
        <pc:picChg chg="add del mod">
          <ac:chgData name="JP Martin Nel" userId="89a1f6b3f9d542c8" providerId="LiveId" clId="{BAD5C870-7B54-4144-B2EF-DF8E352A9C28}" dt="2023-06-23T16:00:50.273" v="128" actId="21"/>
          <ac:picMkLst>
            <pc:docMk/>
            <pc:sldMk cId="610989986" sldId="311"/>
            <ac:picMk id="3" creationId="{E9315E6F-424D-5786-6856-A962BCE7CB75}"/>
          </ac:picMkLst>
        </pc:picChg>
        <pc:picChg chg="add del mod">
          <ac:chgData name="JP Martin Nel" userId="89a1f6b3f9d542c8" providerId="LiveId" clId="{BAD5C870-7B54-4144-B2EF-DF8E352A9C28}" dt="2023-06-23T16:00:50.273" v="128" actId="21"/>
          <ac:picMkLst>
            <pc:docMk/>
            <pc:sldMk cId="610989986" sldId="311"/>
            <ac:picMk id="4" creationId="{3F0C7672-45D0-AAA7-584D-6F2C51C66F26}"/>
          </ac:picMkLst>
        </pc:picChg>
        <pc:picChg chg="add del mod">
          <ac:chgData name="JP Martin Nel" userId="89a1f6b3f9d542c8" providerId="LiveId" clId="{BAD5C870-7B54-4144-B2EF-DF8E352A9C28}" dt="2023-06-23T16:00:50.273" v="128" actId="21"/>
          <ac:picMkLst>
            <pc:docMk/>
            <pc:sldMk cId="610989986" sldId="311"/>
            <ac:picMk id="5" creationId="{2EF13FD4-9EE7-2920-3023-EA9A5C2323FF}"/>
          </ac:picMkLst>
        </pc:picChg>
        <pc:picChg chg="add del mod">
          <ac:chgData name="JP Martin Nel" userId="89a1f6b3f9d542c8" providerId="LiveId" clId="{BAD5C870-7B54-4144-B2EF-DF8E352A9C28}" dt="2023-06-23T16:00:50.273" v="128" actId="21"/>
          <ac:picMkLst>
            <pc:docMk/>
            <pc:sldMk cId="610989986" sldId="311"/>
            <ac:picMk id="6" creationId="{8210E1AD-DF2C-2613-043E-4D5D6D80EB9B}"/>
          </ac:picMkLst>
        </pc:picChg>
        <pc:picChg chg="add del mod">
          <ac:chgData name="JP Martin Nel" userId="89a1f6b3f9d542c8" providerId="LiveId" clId="{BAD5C870-7B54-4144-B2EF-DF8E352A9C28}" dt="2023-06-23T16:00:50.273" v="128" actId="21"/>
          <ac:picMkLst>
            <pc:docMk/>
            <pc:sldMk cId="610989986" sldId="311"/>
            <ac:picMk id="7" creationId="{067BA1C9-E41A-B38A-316A-1BE104C393E5}"/>
          </ac:picMkLst>
        </pc:picChg>
        <pc:picChg chg="add del mod">
          <ac:chgData name="JP Martin Nel" userId="89a1f6b3f9d542c8" providerId="LiveId" clId="{BAD5C870-7B54-4144-B2EF-DF8E352A9C28}" dt="2023-06-23T16:00:50.273" v="128" actId="21"/>
          <ac:picMkLst>
            <pc:docMk/>
            <pc:sldMk cId="610989986" sldId="311"/>
            <ac:picMk id="9" creationId="{309D8C42-831A-5EF7-F929-215E5B50FE83}"/>
          </ac:picMkLst>
        </pc:picChg>
        <pc:picChg chg="add mod">
          <ac:chgData name="JP Martin Nel" userId="89a1f6b3f9d542c8" providerId="LiveId" clId="{BAD5C870-7B54-4144-B2EF-DF8E352A9C28}" dt="2023-06-23T16:05:26.252" v="185" actId="1076"/>
          <ac:picMkLst>
            <pc:docMk/>
            <pc:sldMk cId="610989986" sldId="311"/>
            <ac:picMk id="10" creationId="{6FFA857A-5F37-2A4C-8897-5FC6619EF6D4}"/>
          </ac:picMkLst>
        </pc:picChg>
      </pc:sldChg>
      <pc:sldChg chg="del">
        <pc:chgData name="JP Martin Nel" userId="89a1f6b3f9d542c8" providerId="LiveId" clId="{BAD5C870-7B54-4144-B2EF-DF8E352A9C28}" dt="2023-06-23T15:54:26.513" v="17" actId="2696"/>
        <pc:sldMkLst>
          <pc:docMk/>
          <pc:sldMk cId="4096053879" sldId="311"/>
        </pc:sldMkLst>
      </pc:sldChg>
      <pc:sldChg chg="del">
        <pc:chgData name="JP Martin Nel" userId="89a1f6b3f9d542c8" providerId="LiveId" clId="{BAD5C870-7B54-4144-B2EF-DF8E352A9C28}" dt="2023-06-23T15:54:26.513" v="17" actId="2696"/>
        <pc:sldMkLst>
          <pc:docMk/>
          <pc:sldMk cId="502710829" sldId="312"/>
        </pc:sldMkLst>
      </pc:sldChg>
      <pc:sldChg chg="addSp delSp modSp add mod ord">
        <pc:chgData name="JP Martin Nel" userId="89a1f6b3f9d542c8" providerId="LiveId" clId="{BAD5C870-7B54-4144-B2EF-DF8E352A9C28}" dt="2023-06-23T16:35:12.938" v="883" actId="14100"/>
        <pc:sldMkLst>
          <pc:docMk/>
          <pc:sldMk cId="682405403" sldId="312"/>
        </pc:sldMkLst>
        <pc:spChg chg="mod">
          <ac:chgData name="JP Martin Nel" userId="89a1f6b3f9d542c8" providerId="LiveId" clId="{BAD5C870-7B54-4144-B2EF-DF8E352A9C28}" dt="2023-06-23T16:11:59.748" v="330" actId="20577"/>
          <ac:spMkLst>
            <pc:docMk/>
            <pc:sldMk cId="682405403" sldId="312"/>
            <ac:spMk id="2" creationId="{836F98A6-8D03-4184-9576-3811E32ADF3E}"/>
          </ac:spMkLst>
        </pc:spChg>
        <pc:spChg chg="mod">
          <ac:chgData name="JP Martin Nel" userId="89a1f6b3f9d542c8" providerId="LiveId" clId="{BAD5C870-7B54-4144-B2EF-DF8E352A9C28}" dt="2023-06-23T16:35:12.938" v="883" actId="14100"/>
          <ac:spMkLst>
            <pc:docMk/>
            <pc:sldMk cId="682405403" sldId="312"/>
            <ac:spMk id="14" creationId="{2AB23E85-3470-5AB3-E847-90F79B95AC3C}"/>
          </ac:spMkLst>
        </pc:spChg>
        <pc:picChg chg="add del mod">
          <ac:chgData name="JP Martin Nel" userId="89a1f6b3f9d542c8" providerId="LiveId" clId="{BAD5C870-7B54-4144-B2EF-DF8E352A9C28}" dt="2023-06-23T16:00:53.442" v="130" actId="21"/>
          <ac:picMkLst>
            <pc:docMk/>
            <pc:sldMk cId="682405403" sldId="312"/>
            <ac:picMk id="3" creationId="{1AB33945-9E85-111E-A819-88F269CEE958}"/>
          </ac:picMkLst>
        </pc:picChg>
        <pc:picChg chg="add del mod">
          <ac:chgData name="JP Martin Nel" userId="89a1f6b3f9d542c8" providerId="LiveId" clId="{BAD5C870-7B54-4144-B2EF-DF8E352A9C28}" dt="2023-06-23T16:00:53.442" v="130" actId="21"/>
          <ac:picMkLst>
            <pc:docMk/>
            <pc:sldMk cId="682405403" sldId="312"/>
            <ac:picMk id="4" creationId="{1D7E4B1A-A1BC-B77B-4650-2C2C6373E675}"/>
          </ac:picMkLst>
        </pc:picChg>
        <pc:picChg chg="add del mod">
          <ac:chgData name="JP Martin Nel" userId="89a1f6b3f9d542c8" providerId="LiveId" clId="{BAD5C870-7B54-4144-B2EF-DF8E352A9C28}" dt="2023-06-23T16:00:53.442" v="130" actId="21"/>
          <ac:picMkLst>
            <pc:docMk/>
            <pc:sldMk cId="682405403" sldId="312"/>
            <ac:picMk id="5" creationId="{D53D67F8-16AE-C463-EC16-F4756F633447}"/>
          </ac:picMkLst>
        </pc:picChg>
        <pc:picChg chg="add del mod">
          <ac:chgData name="JP Martin Nel" userId="89a1f6b3f9d542c8" providerId="LiveId" clId="{BAD5C870-7B54-4144-B2EF-DF8E352A9C28}" dt="2023-06-23T16:00:53.442" v="130" actId="21"/>
          <ac:picMkLst>
            <pc:docMk/>
            <pc:sldMk cId="682405403" sldId="312"/>
            <ac:picMk id="6" creationId="{66D5FA8A-DB53-357C-6D01-C50DB8AF472B}"/>
          </ac:picMkLst>
        </pc:picChg>
        <pc:picChg chg="add del mod">
          <ac:chgData name="JP Martin Nel" userId="89a1f6b3f9d542c8" providerId="LiveId" clId="{BAD5C870-7B54-4144-B2EF-DF8E352A9C28}" dt="2023-06-23T16:00:53.442" v="130" actId="21"/>
          <ac:picMkLst>
            <pc:docMk/>
            <pc:sldMk cId="682405403" sldId="312"/>
            <ac:picMk id="7" creationId="{759F31BF-AA4B-73B4-9539-5519215E3F36}"/>
          </ac:picMkLst>
        </pc:picChg>
        <pc:picChg chg="add mod">
          <ac:chgData name="JP Martin Nel" userId="89a1f6b3f9d542c8" providerId="LiveId" clId="{BAD5C870-7B54-4144-B2EF-DF8E352A9C28}" dt="2023-06-23T16:05:36.969" v="187" actId="1076"/>
          <ac:picMkLst>
            <pc:docMk/>
            <pc:sldMk cId="682405403" sldId="312"/>
            <ac:picMk id="9" creationId="{838769B7-262E-D033-2B6B-BB9CA5D7CC52}"/>
          </ac:picMkLst>
        </pc:picChg>
      </pc:sldChg>
      <pc:sldChg chg="addSp delSp modSp add mod">
        <pc:chgData name="JP Martin Nel" userId="89a1f6b3f9d542c8" providerId="LiveId" clId="{BAD5C870-7B54-4144-B2EF-DF8E352A9C28}" dt="2023-06-23T16:46:04.775" v="1212" actId="14100"/>
        <pc:sldMkLst>
          <pc:docMk/>
          <pc:sldMk cId="3533243278" sldId="313"/>
        </pc:sldMkLst>
        <pc:spChg chg="mod">
          <ac:chgData name="JP Martin Nel" userId="89a1f6b3f9d542c8" providerId="LiveId" clId="{BAD5C870-7B54-4144-B2EF-DF8E352A9C28}" dt="2023-06-23T16:12:11.124" v="338" actId="20577"/>
          <ac:spMkLst>
            <pc:docMk/>
            <pc:sldMk cId="3533243278" sldId="313"/>
            <ac:spMk id="2" creationId="{836F98A6-8D03-4184-9576-3811E32ADF3E}"/>
          </ac:spMkLst>
        </pc:spChg>
        <pc:spChg chg="mod">
          <ac:chgData name="JP Martin Nel" userId="89a1f6b3f9d542c8" providerId="LiveId" clId="{BAD5C870-7B54-4144-B2EF-DF8E352A9C28}" dt="2023-06-23T16:46:04.775" v="1212" actId="14100"/>
          <ac:spMkLst>
            <pc:docMk/>
            <pc:sldMk cId="3533243278" sldId="313"/>
            <ac:spMk id="14" creationId="{2AB23E85-3470-5AB3-E847-90F79B95AC3C}"/>
          </ac:spMkLst>
        </pc:spChg>
        <pc:picChg chg="add del mod">
          <ac:chgData name="JP Martin Nel" userId="89a1f6b3f9d542c8" providerId="LiveId" clId="{BAD5C870-7B54-4144-B2EF-DF8E352A9C28}" dt="2023-06-23T16:00:56.530" v="132" actId="21"/>
          <ac:picMkLst>
            <pc:docMk/>
            <pc:sldMk cId="3533243278" sldId="313"/>
            <ac:picMk id="3" creationId="{B99F5B1F-21E0-1C45-AD2E-5354465AE757}"/>
          </ac:picMkLst>
        </pc:picChg>
        <pc:picChg chg="add del mod">
          <ac:chgData name="JP Martin Nel" userId="89a1f6b3f9d542c8" providerId="LiveId" clId="{BAD5C870-7B54-4144-B2EF-DF8E352A9C28}" dt="2023-06-23T16:00:56.530" v="132" actId="21"/>
          <ac:picMkLst>
            <pc:docMk/>
            <pc:sldMk cId="3533243278" sldId="313"/>
            <ac:picMk id="4" creationId="{4AD6BF42-4019-50D5-D44D-CB3151BC95B4}"/>
          </ac:picMkLst>
        </pc:picChg>
        <pc:picChg chg="add del mod">
          <ac:chgData name="JP Martin Nel" userId="89a1f6b3f9d542c8" providerId="LiveId" clId="{BAD5C870-7B54-4144-B2EF-DF8E352A9C28}" dt="2023-06-23T16:00:56.530" v="132" actId="21"/>
          <ac:picMkLst>
            <pc:docMk/>
            <pc:sldMk cId="3533243278" sldId="313"/>
            <ac:picMk id="5" creationId="{C8634353-2A84-B115-7367-3FF1A68D01B7}"/>
          </ac:picMkLst>
        </pc:picChg>
        <pc:picChg chg="add del mod">
          <ac:chgData name="JP Martin Nel" userId="89a1f6b3f9d542c8" providerId="LiveId" clId="{BAD5C870-7B54-4144-B2EF-DF8E352A9C28}" dt="2023-06-23T16:00:56.530" v="132" actId="21"/>
          <ac:picMkLst>
            <pc:docMk/>
            <pc:sldMk cId="3533243278" sldId="313"/>
            <ac:picMk id="6" creationId="{F6FF77A4-7186-BB80-7EAE-11E2ACED55DB}"/>
          </ac:picMkLst>
        </pc:picChg>
        <pc:picChg chg="add mod">
          <ac:chgData name="JP Martin Nel" userId="89a1f6b3f9d542c8" providerId="LiveId" clId="{BAD5C870-7B54-4144-B2EF-DF8E352A9C28}" dt="2023-06-23T16:05:45.341" v="189" actId="1076"/>
          <ac:picMkLst>
            <pc:docMk/>
            <pc:sldMk cId="3533243278" sldId="313"/>
            <ac:picMk id="7" creationId="{A25393C9-CB86-D245-CF3A-A9148F3F6A71}"/>
          </ac:picMkLst>
        </pc:picChg>
      </pc:sldChg>
      <pc:sldChg chg="del">
        <pc:chgData name="JP Martin Nel" userId="89a1f6b3f9d542c8" providerId="LiveId" clId="{BAD5C870-7B54-4144-B2EF-DF8E352A9C28}" dt="2023-06-23T15:54:26.513" v="17" actId="2696"/>
        <pc:sldMkLst>
          <pc:docMk/>
          <pc:sldMk cId="4178449937" sldId="313"/>
        </pc:sldMkLst>
      </pc:sldChg>
      <pc:sldChg chg="del">
        <pc:chgData name="JP Martin Nel" userId="89a1f6b3f9d542c8" providerId="LiveId" clId="{BAD5C870-7B54-4144-B2EF-DF8E352A9C28}" dt="2023-06-23T15:54:26.513" v="17" actId="2696"/>
        <pc:sldMkLst>
          <pc:docMk/>
          <pc:sldMk cId="3504490331" sldId="314"/>
        </pc:sldMkLst>
      </pc:sldChg>
      <pc:sldChg chg="addSp delSp modSp add mod ord">
        <pc:chgData name="JP Martin Nel" userId="89a1f6b3f9d542c8" providerId="LiveId" clId="{BAD5C870-7B54-4144-B2EF-DF8E352A9C28}" dt="2023-06-23T16:45:36.467" v="1200" actId="14100"/>
        <pc:sldMkLst>
          <pc:docMk/>
          <pc:sldMk cId="4141376021" sldId="314"/>
        </pc:sldMkLst>
        <pc:spChg chg="mod">
          <ac:chgData name="JP Martin Nel" userId="89a1f6b3f9d542c8" providerId="LiveId" clId="{BAD5C870-7B54-4144-B2EF-DF8E352A9C28}" dt="2023-06-23T16:14:05.642" v="375" actId="20577"/>
          <ac:spMkLst>
            <pc:docMk/>
            <pc:sldMk cId="4141376021" sldId="314"/>
            <ac:spMk id="2" creationId="{836F98A6-8D03-4184-9576-3811E32ADF3E}"/>
          </ac:spMkLst>
        </pc:spChg>
        <pc:spChg chg="mod">
          <ac:chgData name="JP Martin Nel" userId="89a1f6b3f9d542c8" providerId="LiveId" clId="{BAD5C870-7B54-4144-B2EF-DF8E352A9C28}" dt="2023-06-23T16:45:36.467" v="1200" actId="14100"/>
          <ac:spMkLst>
            <pc:docMk/>
            <pc:sldMk cId="4141376021" sldId="314"/>
            <ac:spMk id="14" creationId="{2AB23E85-3470-5AB3-E847-90F79B95AC3C}"/>
          </ac:spMkLst>
        </pc:spChg>
        <pc:picChg chg="add del mod">
          <ac:chgData name="JP Martin Nel" userId="89a1f6b3f9d542c8" providerId="LiveId" clId="{BAD5C870-7B54-4144-B2EF-DF8E352A9C28}" dt="2023-06-23T16:01:00.317" v="134" actId="21"/>
          <ac:picMkLst>
            <pc:docMk/>
            <pc:sldMk cId="4141376021" sldId="314"/>
            <ac:picMk id="3" creationId="{1BD395C2-67CD-9976-54B8-8E60976B0DBC}"/>
          </ac:picMkLst>
        </pc:picChg>
        <pc:picChg chg="add del mod">
          <ac:chgData name="JP Martin Nel" userId="89a1f6b3f9d542c8" providerId="LiveId" clId="{BAD5C870-7B54-4144-B2EF-DF8E352A9C28}" dt="2023-06-23T16:01:00.317" v="134" actId="21"/>
          <ac:picMkLst>
            <pc:docMk/>
            <pc:sldMk cId="4141376021" sldId="314"/>
            <ac:picMk id="4" creationId="{D0EE0EB2-F908-3F1E-C7D1-9A38155747A5}"/>
          </ac:picMkLst>
        </pc:picChg>
        <pc:picChg chg="add del mod">
          <ac:chgData name="JP Martin Nel" userId="89a1f6b3f9d542c8" providerId="LiveId" clId="{BAD5C870-7B54-4144-B2EF-DF8E352A9C28}" dt="2023-06-23T16:01:00.317" v="134" actId="21"/>
          <ac:picMkLst>
            <pc:docMk/>
            <pc:sldMk cId="4141376021" sldId="314"/>
            <ac:picMk id="5" creationId="{F2A3CBD8-A09B-77CB-5C90-1A60A4AFB0D9}"/>
          </ac:picMkLst>
        </pc:picChg>
        <pc:picChg chg="add mod">
          <ac:chgData name="JP Martin Nel" userId="89a1f6b3f9d542c8" providerId="LiveId" clId="{BAD5C870-7B54-4144-B2EF-DF8E352A9C28}" dt="2023-06-23T16:05:56.212" v="191" actId="1076"/>
          <ac:picMkLst>
            <pc:docMk/>
            <pc:sldMk cId="4141376021" sldId="314"/>
            <ac:picMk id="6" creationId="{B7505212-E908-D6CE-51A4-C7C68AE14A8B}"/>
          </ac:picMkLst>
        </pc:picChg>
      </pc:sldChg>
      <pc:sldChg chg="del">
        <pc:chgData name="JP Martin Nel" userId="89a1f6b3f9d542c8" providerId="LiveId" clId="{BAD5C870-7B54-4144-B2EF-DF8E352A9C28}" dt="2023-06-23T15:54:26.513" v="17" actId="2696"/>
        <pc:sldMkLst>
          <pc:docMk/>
          <pc:sldMk cId="1880541687" sldId="315"/>
        </pc:sldMkLst>
      </pc:sldChg>
      <pc:sldChg chg="addSp delSp modSp add mod ord">
        <pc:chgData name="JP Martin Nel" userId="89a1f6b3f9d542c8" providerId="LiveId" clId="{BAD5C870-7B54-4144-B2EF-DF8E352A9C28}" dt="2023-06-23T16:45:16.318" v="1173" actId="14100"/>
        <pc:sldMkLst>
          <pc:docMk/>
          <pc:sldMk cId="2236714218" sldId="315"/>
        </pc:sldMkLst>
        <pc:spChg chg="mod">
          <ac:chgData name="JP Martin Nel" userId="89a1f6b3f9d542c8" providerId="LiveId" clId="{BAD5C870-7B54-4144-B2EF-DF8E352A9C28}" dt="2023-06-23T16:12:23.068" v="346" actId="20577"/>
          <ac:spMkLst>
            <pc:docMk/>
            <pc:sldMk cId="2236714218" sldId="315"/>
            <ac:spMk id="2" creationId="{836F98A6-8D03-4184-9576-3811E32ADF3E}"/>
          </ac:spMkLst>
        </pc:spChg>
        <pc:spChg chg="mod">
          <ac:chgData name="JP Martin Nel" userId="89a1f6b3f9d542c8" providerId="LiveId" clId="{BAD5C870-7B54-4144-B2EF-DF8E352A9C28}" dt="2023-06-23T16:45:16.318" v="1173" actId="14100"/>
          <ac:spMkLst>
            <pc:docMk/>
            <pc:sldMk cId="2236714218" sldId="315"/>
            <ac:spMk id="14" creationId="{2AB23E85-3470-5AB3-E847-90F79B95AC3C}"/>
          </ac:spMkLst>
        </pc:spChg>
        <pc:picChg chg="add del mod">
          <ac:chgData name="JP Martin Nel" userId="89a1f6b3f9d542c8" providerId="LiveId" clId="{BAD5C870-7B54-4144-B2EF-DF8E352A9C28}" dt="2023-06-23T16:01:03.403" v="136" actId="21"/>
          <ac:picMkLst>
            <pc:docMk/>
            <pc:sldMk cId="2236714218" sldId="315"/>
            <ac:picMk id="3" creationId="{FB1EAEF4-8DBC-5B1B-153A-523F26BCCFC9}"/>
          </ac:picMkLst>
        </pc:picChg>
        <pc:picChg chg="add del mod">
          <ac:chgData name="JP Martin Nel" userId="89a1f6b3f9d542c8" providerId="LiveId" clId="{BAD5C870-7B54-4144-B2EF-DF8E352A9C28}" dt="2023-06-23T16:01:03.403" v="136" actId="21"/>
          <ac:picMkLst>
            <pc:docMk/>
            <pc:sldMk cId="2236714218" sldId="315"/>
            <ac:picMk id="4" creationId="{1CC1AA15-4889-4B27-3984-88A85E11C361}"/>
          </ac:picMkLst>
        </pc:picChg>
        <pc:picChg chg="add mod">
          <ac:chgData name="JP Martin Nel" userId="89a1f6b3f9d542c8" providerId="LiveId" clId="{BAD5C870-7B54-4144-B2EF-DF8E352A9C28}" dt="2023-06-23T16:07:02.169" v="215" actId="1076"/>
          <ac:picMkLst>
            <pc:docMk/>
            <pc:sldMk cId="2236714218" sldId="315"/>
            <ac:picMk id="5" creationId="{2CF0AF12-8883-01FB-B69D-1C541371D1FD}"/>
          </ac:picMkLst>
        </pc:picChg>
      </pc:sldChg>
      <pc:sldChg chg="addSp delSp modSp add mod ord">
        <pc:chgData name="JP Martin Nel" userId="89a1f6b3f9d542c8" providerId="LiveId" clId="{BAD5C870-7B54-4144-B2EF-DF8E352A9C28}" dt="2023-06-23T16:44:00.742" v="981" actId="122"/>
        <pc:sldMkLst>
          <pc:docMk/>
          <pc:sldMk cId="1024558675" sldId="316"/>
        </pc:sldMkLst>
        <pc:spChg chg="mod">
          <ac:chgData name="JP Martin Nel" userId="89a1f6b3f9d542c8" providerId="LiveId" clId="{BAD5C870-7B54-4144-B2EF-DF8E352A9C28}" dt="2023-06-23T16:12:31.116" v="354" actId="20577"/>
          <ac:spMkLst>
            <pc:docMk/>
            <pc:sldMk cId="1024558675" sldId="316"/>
            <ac:spMk id="2" creationId="{836F98A6-8D03-4184-9576-3811E32ADF3E}"/>
          </ac:spMkLst>
        </pc:spChg>
        <pc:spChg chg="mod">
          <ac:chgData name="JP Martin Nel" userId="89a1f6b3f9d542c8" providerId="LiveId" clId="{BAD5C870-7B54-4144-B2EF-DF8E352A9C28}" dt="2023-06-23T16:44:00.742" v="981" actId="122"/>
          <ac:spMkLst>
            <pc:docMk/>
            <pc:sldMk cId="1024558675" sldId="316"/>
            <ac:spMk id="14" creationId="{2AB23E85-3470-5AB3-E847-90F79B95AC3C}"/>
          </ac:spMkLst>
        </pc:spChg>
        <pc:picChg chg="add del mod">
          <ac:chgData name="JP Martin Nel" userId="89a1f6b3f9d542c8" providerId="LiveId" clId="{BAD5C870-7B54-4144-B2EF-DF8E352A9C28}" dt="2023-06-23T16:01:06.493" v="138" actId="21"/>
          <ac:picMkLst>
            <pc:docMk/>
            <pc:sldMk cId="1024558675" sldId="316"/>
            <ac:picMk id="3" creationId="{21577DFC-0E74-1B45-6DBE-C943F5FD2C5B}"/>
          </ac:picMkLst>
        </pc:picChg>
        <pc:picChg chg="add mod">
          <ac:chgData name="JP Martin Nel" userId="89a1f6b3f9d542c8" providerId="LiveId" clId="{BAD5C870-7B54-4144-B2EF-DF8E352A9C28}" dt="2023-06-23T16:07:10.147" v="217" actId="1076"/>
          <ac:picMkLst>
            <pc:docMk/>
            <pc:sldMk cId="1024558675" sldId="316"/>
            <ac:picMk id="4" creationId="{62C6F84A-206E-CC29-C976-56FBBBCCAFE5}"/>
          </ac:picMkLst>
        </pc:picChg>
      </pc:sldChg>
      <pc:sldChg chg="del">
        <pc:chgData name="JP Martin Nel" userId="89a1f6b3f9d542c8" providerId="LiveId" clId="{BAD5C870-7B54-4144-B2EF-DF8E352A9C28}" dt="2023-06-23T15:54:26.513" v="17" actId="2696"/>
        <pc:sldMkLst>
          <pc:docMk/>
          <pc:sldMk cId="1778775546" sldId="316"/>
        </pc:sldMkLst>
      </pc:sldChg>
      <pc:sldChg chg="addSp modSp add del mod ord">
        <pc:chgData name="JP Martin Nel" userId="89a1f6b3f9d542c8" providerId="LiveId" clId="{BAD5C870-7B54-4144-B2EF-DF8E352A9C28}" dt="2023-06-23T16:35:02.272" v="874" actId="20577"/>
        <pc:sldMkLst>
          <pc:docMk/>
          <pc:sldMk cId="765986548" sldId="317"/>
        </pc:sldMkLst>
        <pc:spChg chg="mod">
          <ac:chgData name="JP Martin Nel" userId="89a1f6b3f9d542c8" providerId="LiveId" clId="{BAD5C870-7B54-4144-B2EF-DF8E352A9C28}" dt="2023-06-23T16:12:40.996" v="360" actId="20577"/>
          <ac:spMkLst>
            <pc:docMk/>
            <pc:sldMk cId="765986548" sldId="317"/>
            <ac:spMk id="2" creationId="{836F98A6-8D03-4184-9576-3811E32ADF3E}"/>
          </ac:spMkLst>
        </pc:spChg>
        <pc:spChg chg="mod">
          <ac:chgData name="JP Martin Nel" userId="89a1f6b3f9d542c8" providerId="LiveId" clId="{BAD5C870-7B54-4144-B2EF-DF8E352A9C28}" dt="2023-06-23T16:35:02.272" v="874" actId="20577"/>
          <ac:spMkLst>
            <pc:docMk/>
            <pc:sldMk cId="765986548" sldId="317"/>
            <ac:spMk id="14" creationId="{2AB23E85-3470-5AB3-E847-90F79B95AC3C}"/>
          </ac:spMkLst>
        </pc:spChg>
        <pc:picChg chg="add mod">
          <ac:chgData name="JP Martin Nel" userId="89a1f6b3f9d542c8" providerId="LiveId" clId="{BAD5C870-7B54-4144-B2EF-DF8E352A9C28}" dt="2023-06-23T16:07:18.556" v="219" actId="1076"/>
          <ac:picMkLst>
            <pc:docMk/>
            <pc:sldMk cId="765986548" sldId="317"/>
            <ac:picMk id="3" creationId="{2EDAD501-A3E2-86A6-5C58-54C31BCF476B}"/>
          </ac:picMkLst>
        </pc:picChg>
      </pc:sldChg>
      <pc:sldChg chg="del">
        <pc:chgData name="JP Martin Nel" userId="89a1f6b3f9d542c8" providerId="LiveId" clId="{BAD5C870-7B54-4144-B2EF-DF8E352A9C28}" dt="2023-06-23T15:54:26.513" v="17" actId="2696"/>
        <pc:sldMkLst>
          <pc:docMk/>
          <pc:sldMk cId="3679940125" sldId="317"/>
        </pc:sldMkLst>
      </pc:sldChg>
      <pc:sldChg chg="add del">
        <pc:chgData name="JP Martin Nel" userId="89a1f6b3f9d542c8" providerId="LiveId" clId="{BAD5C870-7B54-4144-B2EF-DF8E352A9C28}" dt="2023-06-23T16:07:28.628" v="224" actId="2696"/>
        <pc:sldMkLst>
          <pc:docMk/>
          <pc:sldMk cId="308711595" sldId="318"/>
        </pc:sldMkLst>
      </pc:sldChg>
      <pc:sldChg chg="del">
        <pc:chgData name="JP Martin Nel" userId="89a1f6b3f9d542c8" providerId="LiveId" clId="{BAD5C870-7B54-4144-B2EF-DF8E352A9C28}" dt="2023-06-23T15:54:26.513" v="17" actId="2696"/>
        <pc:sldMkLst>
          <pc:docMk/>
          <pc:sldMk cId="3156973430" sldId="318"/>
        </pc:sldMkLst>
      </pc:sldChg>
      <pc:sldChg chg="addSp delSp modSp add del mod">
        <pc:chgData name="JP Martin Nel" userId="89a1f6b3f9d542c8" providerId="LiveId" clId="{BAD5C870-7B54-4144-B2EF-DF8E352A9C28}" dt="2023-06-23T16:32:08.118" v="649" actId="2696"/>
        <pc:sldMkLst>
          <pc:docMk/>
          <pc:sldMk cId="4079288489" sldId="318"/>
        </pc:sldMkLst>
        <pc:spChg chg="mod">
          <ac:chgData name="JP Martin Nel" userId="89a1f6b3f9d542c8" providerId="LiveId" clId="{BAD5C870-7B54-4144-B2EF-DF8E352A9C28}" dt="2023-06-23T16:09:13.020" v="241" actId="20577"/>
          <ac:spMkLst>
            <pc:docMk/>
            <pc:sldMk cId="4079288489" sldId="318"/>
            <ac:spMk id="2" creationId="{836F98A6-8D03-4184-9576-3811E32ADF3E}"/>
          </ac:spMkLst>
        </pc:spChg>
        <pc:spChg chg="add mod">
          <ac:chgData name="JP Martin Nel" userId="89a1f6b3f9d542c8" providerId="LiveId" clId="{BAD5C870-7B54-4144-B2EF-DF8E352A9C28}" dt="2023-06-23T16:09:30.908" v="265" actId="20577"/>
          <ac:spMkLst>
            <pc:docMk/>
            <pc:sldMk cId="4079288489" sldId="318"/>
            <ac:spMk id="3" creationId="{8F6B111C-55F6-52D4-8AA0-7D9DB749FB20}"/>
          </ac:spMkLst>
        </pc:spChg>
        <pc:picChg chg="del">
          <ac:chgData name="JP Martin Nel" userId="89a1f6b3f9d542c8" providerId="LiveId" clId="{BAD5C870-7B54-4144-B2EF-DF8E352A9C28}" dt="2023-06-23T16:09:10.930" v="239" actId="478"/>
          <ac:picMkLst>
            <pc:docMk/>
            <pc:sldMk cId="4079288489" sldId="318"/>
            <ac:picMk id="27" creationId="{0BB80145-3847-1C73-6594-97B7160D9BBF}"/>
          </ac:picMkLst>
        </pc:picChg>
      </pc:sldChg>
      <pc:sldChg chg="addSp delSp modSp add del mod">
        <pc:chgData name="JP Martin Nel" userId="89a1f6b3f9d542c8" providerId="LiveId" clId="{BAD5C870-7B54-4144-B2EF-DF8E352A9C28}" dt="2023-06-23T16:34:48.549" v="860" actId="2696"/>
        <pc:sldMkLst>
          <pc:docMk/>
          <pc:sldMk cId="593190637" sldId="319"/>
        </pc:sldMkLst>
        <pc:spChg chg="mod">
          <ac:chgData name="JP Martin Nel" userId="89a1f6b3f9d542c8" providerId="LiveId" clId="{BAD5C870-7B54-4144-B2EF-DF8E352A9C28}" dt="2023-06-23T16:12:55.747" v="371" actId="20577"/>
          <ac:spMkLst>
            <pc:docMk/>
            <pc:sldMk cId="593190637" sldId="319"/>
            <ac:spMk id="2" creationId="{836F98A6-8D03-4184-9576-3811E32ADF3E}"/>
          </ac:spMkLst>
        </pc:spChg>
        <pc:spChg chg="add mod">
          <ac:chgData name="JP Martin Nel" userId="89a1f6b3f9d542c8" providerId="LiveId" clId="{BAD5C870-7B54-4144-B2EF-DF8E352A9C28}" dt="2023-06-23T16:13:38.224" v="373"/>
          <ac:spMkLst>
            <pc:docMk/>
            <pc:sldMk cId="593190637" sldId="319"/>
            <ac:spMk id="3" creationId="{9009BE0A-5CAE-5F69-5A6A-F2E004C7BA16}"/>
          </ac:spMkLst>
        </pc:spChg>
        <pc:picChg chg="del">
          <ac:chgData name="JP Martin Nel" userId="89a1f6b3f9d542c8" providerId="LiveId" clId="{BAD5C870-7B54-4144-B2EF-DF8E352A9C28}" dt="2023-06-23T16:12:59.885" v="372" actId="478"/>
          <ac:picMkLst>
            <pc:docMk/>
            <pc:sldMk cId="593190637" sldId="319"/>
            <ac:picMk id="15" creationId="{05D3FC09-A0C4-4C5E-A6C4-583620A05C1E}"/>
          </ac:picMkLst>
        </pc:picChg>
      </pc:sldChg>
      <pc:sldChg chg="del">
        <pc:chgData name="JP Martin Nel" userId="89a1f6b3f9d542c8" providerId="LiveId" clId="{BAD5C870-7B54-4144-B2EF-DF8E352A9C28}" dt="2023-06-23T15:54:26.513" v="17" actId="2696"/>
        <pc:sldMkLst>
          <pc:docMk/>
          <pc:sldMk cId="769615821" sldId="319"/>
        </pc:sldMkLst>
      </pc:sldChg>
      <pc:sldChg chg="delSp modSp add del mod">
        <pc:chgData name="JP Martin Nel" userId="89a1f6b3f9d542c8" providerId="LiveId" clId="{BAD5C870-7B54-4144-B2EF-DF8E352A9C28}" dt="2023-06-23T16:10:32.407" v="293" actId="2696"/>
        <pc:sldMkLst>
          <pc:docMk/>
          <pc:sldMk cId="887723900" sldId="319"/>
        </pc:sldMkLst>
        <pc:spChg chg="mod">
          <ac:chgData name="JP Martin Nel" userId="89a1f6b3f9d542c8" providerId="LiveId" clId="{BAD5C870-7B54-4144-B2EF-DF8E352A9C28}" dt="2023-06-23T16:09:58.124" v="277" actId="20577"/>
          <ac:spMkLst>
            <pc:docMk/>
            <pc:sldMk cId="887723900" sldId="319"/>
            <ac:spMk id="2" creationId="{836F98A6-8D03-4184-9576-3811E32ADF3E}"/>
          </ac:spMkLst>
        </pc:spChg>
        <pc:picChg chg="del">
          <ac:chgData name="JP Martin Nel" userId="89a1f6b3f9d542c8" providerId="LiveId" clId="{BAD5C870-7B54-4144-B2EF-DF8E352A9C28}" dt="2023-06-23T16:09:56.402" v="275" actId="478"/>
          <ac:picMkLst>
            <pc:docMk/>
            <pc:sldMk cId="887723900" sldId="319"/>
            <ac:picMk id="24" creationId="{A8936B2C-DADA-8576-3DC8-AEBA6E1C4F4D}"/>
          </ac:picMkLst>
        </pc:picChg>
      </pc:sldChg>
      <pc:sldChg chg="add del">
        <pc:chgData name="JP Martin Nel" userId="89a1f6b3f9d542c8" providerId="LiveId" clId="{BAD5C870-7B54-4144-B2EF-DF8E352A9C28}" dt="2023-06-23T16:07:26.946" v="223" actId="2696"/>
        <pc:sldMkLst>
          <pc:docMk/>
          <pc:sldMk cId="3124920194" sldId="319"/>
        </pc:sldMkLst>
      </pc:sldChg>
      <pc:sldChg chg="addSp delSp modSp add mod">
        <pc:chgData name="JP Martin Nel" userId="89a1f6b3f9d542c8" providerId="LiveId" clId="{BAD5C870-7B54-4144-B2EF-DF8E352A9C28}" dt="2023-06-23T16:46:43.188" v="1250" actId="20577"/>
        <pc:sldMkLst>
          <pc:docMk/>
          <pc:sldMk cId="391420977" sldId="320"/>
        </pc:sldMkLst>
        <pc:spChg chg="mod">
          <ac:chgData name="JP Martin Nel" userId="89a1f6b3f9d542c8" providerId="LiveId" clId="{BAD5C870-7B54-4144-B2EF-DF8E352A9C28}" dt="2023-06-23T16:17:24.731" v="382" actId="20577"/>
          <ac:spMkLst>
            <pc:docMk/>
            <pc:sldMk cId="391420977" sldId="320"/>
            <ac:spMk id="2" creationId="{836F98A6-8D03-4184-9576-3811E32ADF3E}"/>
          </ac:spMkLst>
        </pc:spChg>
        <pc:spChg chg="mod">
          <ac:chgData name="JP Martin Nel" userId="89a1f6b3f9d542c8" providerId="LiveId" clId="{BAD5C870-7B54-4144-B2EF-DF8E352A9C28}" dt="2023-06-23T16:46:43.188" v="1250" actId="20577"/>
          <ac:spMkLst>
            <pc:docMk/>
            <pc:sldMk cId="391420977" sldId="320"/>
            <ac:spMk id="14" creationId="{2AB23E85-3470-5AB3-E847-90F79B95AC3C}"/>
          </ac:spMkLst>
        </pc:spChg>
        <pc:picChg chg="add del mod">
          <ac:chgData name="JP Martin Nel" userId="89a1f6b3f9d542c8" providerId="LiveId" clId="{BAD5C870-7B54-4144-B2EF-DF8E352A9C28}" dt="2023-06-23T16:18:11.528" v="392" actId="1076"/>
          <ac:picMkLst>
            <pc:docMk/>
            <pc:sldMk cId="391420977" sldId="320"/>
            <ac:picMk id="4" creationId="{5D55F57D-8261-F97D-0231-FEE450AC5350}"/>
          </ac:picMkLst>
        </pc:picChg>
        <pc:picChg chg="add del mod">
          <ac:chgData name="JP Martin Nel" userId="89a1f6b3f9d542c8" providerId="LiveId" clId="{BAD5C870-7B54-4144-B2EF-DF8E352A9C28}" dt="2023-06-23T16:17:56.621" v="389" actId="21"/>
          <ac:picMkLst>
            <pc:docMk/>
            <pc:sldMk cId="391420977" sldId="320"/>
            <ac:picMk id="6" creationId="{6A462FF1-4AD8-62DA-368C-123A2604ED21}"/>
          </ac:picMkLst>
        </pc:picChg>
        <pc:picChg chg="del">
          <ac:chgData name="JP Martin Nel" userId="89a1f6b3f9d542c8" providerId="LiveId" clId="{BAD5C870-7B54-4144-B2EF-DF8E352A9C28}" dt="2023-06-23T16:17:22.219" v="380" actId="478"/>
          <ac:picMkLst>
            <pc:docMk/>
            <pc:sldMk cId="391420977" sldId="320"/>
            <ac:picMk id="7" creationId="{A25393C9-CB86-D245-CF3A-A9148F3F6A71}"/>
          </ac:picMkLst>
        </pc:picChg>
      </pc:sldChg>
      <pc:sldChg chg="add del">
        <pc:chgData name="JP Martin Nel" userId="89a1f6b3f9d542c8" providerId="LiveId" clId="{BAD5C870-7B54-4144-B2EF-DF8E352A9C28}" dt="2023-06-23T16:07:25.277" v="222" actId="2696"/>
        <pc:sldMkLst>
          <pc:docMk/>
          <pc:sldMk cId="2339969275" sldId="320"/>
        </pc:sldMkLst>
      </pc:sldChg>
      <pc:sldChg chg="modSp add del mod">
        <pc:chgData name="JP Martin Nel" userId="89a1f6b3f9d542c8" providerId="LiveId" clId="{BAD5C870-7B54-4144-B2EF-DF8E352A9C28}" dt="2023-06-23T16:10:47.968" v="300" actId="2696"/>
        <pc:sldMkLst>
          <pc:docMk/>
          <pc:sldMk cId="2491577997" sldId="320"/>
        </pc:sldMkLst>
        <pc:spChg chg="mod">
          <ac:chgData name="JP Martin Nel" userId="89a1f6b3f9d542c8" providerId="LiveId" clId="{BAD5C870-7B54-4144-B2EF-DF8E352A9C28}" dt="2023-06-23T16:10:02.664" v="282" actId="20577"/>
          <ac:spMkLst>
            <pc:docMk/>
            <pc:sldMk cId="2491577997" sldId="320"/>
            <ac:spMk id="2" creationId="{836F98A6-8D03-4184-9576-3811E32ADF3E}"/>
          </ac:spMkLst>
        </pc:spChg>
      </pc:sldChg>
      <pc:sldChg chg="del">
        <pc:chgData name="JP Martin Nel" userId="89a1f6b3f9d542c8" providerId="LiveId" clId="{BAD5C870-7B54-4144-B2EF-DF8E352A9C28}" dt="2023-06-23T15:54:26.513" v="17" actId="2696"/>
        <pc:sldMkLst>
          <pc:docMk/>
          <pc:sldMk cId="4033084542" sldId="320"/>
        </pc:sldMkLst>
      </pc:sldChg>
      <pc:sldChg chg="addSp delSp modSp add mod">
        <pc:chgData name="JP Martin Nel" userId="89a1f6b3f9d542c8" providerId="LiveId" clId="{BAD5C870-7B54-4144-B2EF-DF8E352A9C28}" dt="2023-06-23T16:47:08.297" v="1296" actId="122"/>
        <pc:sldMkLst>
          <pc:docMk/>
          <pc:sldMk cId="2949248949" sldId="321"/>
        </pc:sldMkLst>
        <pc:spChg chg="mod">
          <ac:chgData name="JP Martin Nel" userId="89a1f6b3f9d542c8" providerId="LiveId" clId="{BAD5C870-7B54-4144-B2EF-DF8E352A9C28}" dt="2023-06-23T16:17:27.819" v="384" actId="20577"/>
          <ac:spMkLst>
            <pc:docMk/>
            <pc:sldMk cId="2949248949" sldId="321"/>
            <ac:spMk id="2" creationId="{836F98A6-8D03-4184-9576-3811E32ADF3E}"/>
          </ac:spMkLst>
        </pc:spChg>
        <pc:spChg chg="mod">
          <ac:chgData name="JP Martin Nel" userId="89a1f6b3f9d542c8" providerId="LiveId" clId="{BAD5C870-7B54-4144-B2EF-DF8E352A9C28}" dt="2023-06-23T16:47:08.297" v="1296" actId="122"/>
          <ac:spMkLst>
            <pc:docMk/>
            <pc:sldMk cId="2949248949" sldId="321"/>
            <ac:spMk id="14" creationId="{2AB23E85-3470-5AB3-E847-90F79B95AC3C}"/>
          </ac:spMkLst>
        </pc:spChg>
        <pc:picChg chg="add mod">
          <ac:chgData name="JP Martin Nel" userId="89a1f6b3f9d542c8" providerId="LiveId" clId="{BAD5C870-7B54-4144-B2EF-DF8E352A9C28}" dt="2023-06-23T16:18:25.296" v="395" actId="1076"/>
          <ac:picMkLst>
            <pc:docMk/>
            <pc:sldMk cId="2949248949" sldId="321"/>
            <ac:picMk id="3" creationId="{C374FB2B-6B35-2A17-7562-FD177C98D73E}"/>
          </ac:picMkLst>
        </pc:picChg>
        <pc:picChg chg="del">
          <ac:chgData name="JP Martin Nel" userId="89a1f6b3f9d542c8" providerId="LiveId" clId="{BAD5C870-7B54-4144-B2EF-DF8E352A9C28}" dt="2023-06-23T16:17:43.106" v="385" actId="478"/>
          <ac:picMkLst>
            <pc:docMk/>
            <pc:sldMk cId="2949248949" sldId="321"/>
            <ac:picMk id="7" creationId="{A25393C9-CB86-D245-CF3A-A9148F3F6A71}"/>
          </ac:picMkLst>
        </pc:picChg>
      </pc:sldChg>
      <pc:sldChg chg="add del">
        <pc:chgData name="JP Martin Nel" userId="89a1f6b3f9d542c8" providerId="LiveId" clId="{BAD5C870-7B54-4144-B2EF-DF8E352A9C28}" dt="2023-06-23T16:07:23.914" v="221" actId="2696"/>
        <pc:sldMkLst>
          <pc:docMk/>
          <pc:sldMk cId="3506844498" sldId="321"/>
        </pc:sldMkLst>
      </pc:sldChg>
      <pc:sldChg chg="del">
        <pc:chgData name="JP Martin Nel" userId="89a1f6b3f9d542c8" providerId="LiveId" clId="{BAD5C870-7B54-4144-B2EF-DF8E352A9C28}" dt="2023-06-23T15:54:26.513" v="17" actId="2696"/>
        <pc:sldMkLst>
          <pc:docMk/>
          <pc:sldMk cId="3938291502" sldId="321"/>
        </pc:sldMkLst>
      </pc:sldChg>
      <pc:sldChg chg="add del">
        <pc:chgData name="JP Martin Nel" userId="89a1f6b3f9d542c8" providerId="LiveId" clId="{BAD5C870-7B54-4144-B2EF-DF8E352A9C28}" dt="2023-06-23T16:07:22.276" v="220" actId="2696"/>
        <pc:sldMkLst>
          <pc:docMk/>
          <pc:sldMk cId="2753941613" sldId="322"/>
        </pc:sldMkLst>
      </pc:sldChg>
    </pc:docChg>
  </pc:docChgLst>
  <pc:docChgLst>
    <pc:chgData name="Annie Snyman" userId="a8461f889e704a1d" providerId="LiveId" clId="{3A9BDB8B-F715-4CF7-819E-6F2813E514B1}"/>
    <pc:docChg chg="undo custSel addSld delSld modSld">
      <pc:chgData name="Annie Snyman" userId="a8461f889e704a1d" providerId="LiveId" clId="{3A9BDB8B-F715-4CF7-819E-6F2813E514B1}" dt="2022-07-25T17:28:57.261" v="1546" actId="1076"/>
      <pc:docMkLst>
        <pc:docMk/>
      </pc:docMkLst>
      <pc:sldChg chg="delSp mod">
        <pc:chgData name="Annie Snyman" userId="a8461f889e704a1d" providerId="LiveId" clId="{3A9BDB8B-F715-4CF7-819E-6F2813E514B1}" dt="2022-07-25T13:34:04.963" v="949" actId="478"/>
        <pc:sldMkLst>
          <pc:docMk/>
          <pc:sldMk cId="4013326233" sldId="256"/>
        </pc:sldMkLst>
        <pc:spChg chg="del">
          <ac:chgData name="Annie Snyman" userId="a8461f889e704a1d" providerId="LiveId" clId="{3A9BDB8B-F715-4CF7-819E-6F2813E514B1}" dt="2022-07-25T13:34:04.963" v="949" actId="478"/>
          <ac:spMkLst>
            <pc:docMk/>
            <pc:sldMk cId="4013326233" sldId="256"/>
            <ac:spMk id="13" creationId="{D2645AA3-9490-48B8-8FDE-3F42737E3197}"/>
          </ac:spMkLst>
        </pc:spChg>
        <pc:picChg chg="del">
          <ac:chgData name="Annie Snyman" userId="a8461f889e704a1d" providerId="LiveId" clId="{3A9BDB8B-F715-4CF7-819E-6F2813E514B1}" dt="2022-07-24T17:33:39.239" v="948" actId="478"/>
          <ac:picMkLst>
            <pc:docMk/>
            <pc:sldMk cId="4013326233" sldId="256"/>
            <ac:picMk id="12" creationId="{0AC829CE-6473-4FC1-8F1C-71BBD75D8801}"/>
          </ac:picMkLst>
        </pc:picChg>
      </pc:sldChg>
      <pc:sldChg chg="addSp delSp modSp mod">
        <pc:chgData name="Annie Snyman" userId="a8461f889e704a1d" providerId="LiveId" clId="{3A9BDB8B-F715-4CF7-819E-6F2813E514B1}" dt="2022-07-24T17:33:30.516" v="945" actId="478"/>
        <pc:sldMkLst>
          <pc:docMk/>
          <pc:sldMk cId="647715032" sldId="257"/>
        </pc:sldMkLst>
        <pc:spChg chg="del">
          <ac:chgData name="Annie Snyman" userId="a8461f889e704a1d" providerId="LiveId" clId="{3A9BDB8B-F715-4CF7-819E-6F2813E514B1}" dt="2022-07-24T15:52:30.901" v="30" actId="478"/>
          <ac:spMkLst>
            <pc:docMk/>
            <pc:sldMk cId="647715032" sldId="257"/>
            <ac:spMk id="3" creationId="{7E96C724-329E-4E2D-B79B-7A83B54C7E7F}"/>
          </ac:spMkLst>
        </pc:spChg>
        <pc:spChg chg="del">
          <ac:chgData name="Annie Snyman" userId="a8461f889e704a1d" providerId="LiveId" clId="{3A9BDB8B-F715-4CF7-819E-6F2813E514B1}" dt="2022-07-24T17:33:29.356" v="944" actId="478"/>
          <ac:spMkLst>
            <pc:docMk/>
            <pc:sldMk cId="647715032" sldId="257"/>
            <ac:spMk id="7" creationId="{6A65197E-55CF-436F-AC77-FFB9461E83D5}"/>
          </ac:spMkLst>
        </pc:spChg>
        <pc:spChg chg="add del mod">
          <ac:chgData name="Annie Snyman" userId="a8461f889e704a1d" providerId="LiveId" clId="{3A9BDB8B-F715-4CF7-819E-6F2813E514B1}" dt="2022-07-24T15:52:50.742" v="33" actId="478"/>
          <ac:spMkLst>
            <pc:docMk/>
            <pc:sldMk cId="647715032" sldId="257"/>
            <ac:spMk id="10" creationId="{2809259A-0A3E-3303-7EB4-2E55D1B3D2C4}"/>
          </ac:spMkLst>
        </pc:spChg>
        <pc:spChg chg="add mod">
          <ac:chgData name="Annie Snyman" userId="a8461f889e704a1d" providerId="LiveId" clId="{3A9BDB8B-F715-4CF7-819E-6F2813E514B1}" dt="2022-07-24T15:53:16.869" v="40" actId="1076"/>
          <ac:spMkLst>
            <pc:docMk/>
            <pc:sldMk cId="647715032" sldId="257"/>
            <ac:spMk id="12" creationId="{6FE5A294-28FF-9AA0-3DAC-316444653965}"/>
          </ac:spMkLst>
        </pc:spChg>
        <pc:picChg chg="del">
          <ac:chgData name="Annie Snyman" userId="a8461f889e704a1d" providerId="LiveId" clId="{3A9BDB8B-F715-4CF7-819E-6F2813E514B1}" dt="2022-07-24T15:51:45.186" v="24" actId="478"/>
          <ac:picMkLst>
            <pc:docMk/>
            <pc:sldMk cId="647715032" sldId="257"/>
            <ac:picMk id="5" creationId="{19753ED5-5400-4412-A03C-8F5B48EBB382}"/>
          </ac:picMkLst>
        </pc:picChg>
        <pc:picChg chg="del">
          <ac:chgData name="Annie Snyman" userId="a8461f889e704a1d" providerId="LiveId" clId="{3A9BDB8B-F715-4CF7-819E-6F2813E514B1}" dt="2022-07-24T17:33:30.516" v="945" actId="478"/>
          <ac:picMkLst>
            <pc:docMk/>
            <pc:sldMk cId="647715032" sldId="257"/>
            <ac:picMk id="6" creationId="{F92FDCBF-508F-433E-998F-DFDE636FD899}"/>
          </ac:picMkLst>
        </pc:picChg>
        <pc:picChg chg="add mod">
          <ac:chgData name="Annie Snyman" userId="a8461f889e704a1d" providerId="LiveId" clId="{3A9BDB8B-F715-4CF7-819E-6F2813E514B1}" dt="2022-07-24T15:52:18.440" v="29" actId="14100"/>
          <ac:picMkLst>
            <pc:docMk/>
            <pc:sldMk cId="647715032" sldId="257"/>
            <ac:picMk id="9" creationId="{9425E37D-6A86-B69D-3C3C-D37AE000E599}"/>
          </ac:picMkLst>
        </pc:picChg>
      </pc:sldChg>
      <pc:sldChg chg="addSp delSp modSp mod">
        <pc:chgData name="Annie Snyman" userId="a8461f889e704a1d" providerId="LiveId" clId="{3A9BDB8B-F715-4CF7-819E-6F2813E514B1}" dt="2022-07-24T17:33:26.523" v="943" actId="478"/>
        <pc:sldMkLst>
          <pc:docMk/>
          <pc:sldMk cId="1105513426" sldId="258"/>
        </pc:sldMkLst>
        <pc:spChg chg="del">
          <ac:chgData name="Annie Snyman" userId="a8461f889e704a1d" providerId="LiveId" clId="{3A9BDB8B-F715-4CF7-819E-6F2813E514B1}" dt="2022-07-24T15:54:03.970" v="45" actId="478"/>
          <ac:spMkLst>
            <pc:docMk/>
            <pc:sldMk cId="1105513426" sldId="258"/>
            <ac:spMk id="3" creationId="{7E96C724-329E-4E2D-B79B-7A83B54C7E7F}"/>
          </ac:spMkLst>
        </pc:spChg>
        <pc:spChg chg="del">
          <ac:chgData name="Annie Snyman" userId="a8461f889e704a1d" providerId="LiveId" clId="{3A9BDB8B-F715-4CF7-819E-6F2813E514B1}" dt="2022-07-24T17:33:25.442" v="942" actId="478"/>
          <ac:spMkLst>
            <pc:docMk/>
            <pc:sldMk cId="1105513426" sldId="258"/>
            <ac:spMk id="7" creationId="{72BCF9E9-5339-45D3-AB98-D98D262C5D4D}"/>
          </ac:spMkLst>
        </pc:spChg>
        <pc:spChg chg="add del mod">
          <ac:chgData name="Annie Snyman" userId="a8461f889e704a1d" providerId="LiveId" clId="{3A9BDB8B-F715-4CF7-819E-6F2813E514B1}" dt="2022-07-24T15:54:29.329" v="52" actId="478"/>
          <ac:spMkLst>
            <pc:docMk/>
            <pc:sldMk cId="1105513426" sldId="258"/>
            <ac:spMk id="10" creationId="{2BF01B51-5D03-10DB-BBB2-F0464B4FC5C3}"/>
          </ac:spMkLst>
        </pc:spChg>
        <pc:spChg chg="add mod">
          <ac:chgData name="Annie Snyman" userId="a8461f889e704a1d" providerId="LiveId" clId="{3A9BDB8B-F715-4CF7-819E-6F2813E514B1}" dt="2022-07-24T15:54:25.889" v="51" actId="1076"/>
          <ac:spMkLst>
            <pc:docMk/>
            <pc:sldMk cId="1105513426" sldId="258"/>
            <ac:spMk id="12" creationId="{32D42A43-7BF2-0E89-BC11-12DCB7735DF4}"/>
          </ac:spMkLst>
        </pc:spChg>
        <pc:picChg chg="del mod">
          <ac:chgData name="Annie Snyman" userId="a8461f889e704a1d" providerId="LiveId" clId="{3A9BDB8B-F715-4CF7-819E-6F2813E514B1}" dt="2022-07-24T15:53:23.624" v="41" actId="478"/>
          <ac:picMkLst>
            <pc:docMk/>
            <pc:sldMk cId="1105513426" sldId="258"/>
            <ac:picMk id="5" creationId="{E80C8791-6AA2-4397-979D-E4260E724180}"/>
          </ac:picMkLst>
        </pc:picChg>
        <pc:picChg chg="del">
          <ac:chgData name="Annie Snyman" userId="a8461f889e704a1d" providerId="LiveId" clId="{3A9BDB8B-F715-4CF7-819E-6F2813E514B1}" dt="2022-07-24T17:33:26.523" v="943" actId="478"/>
          <ac:picMkLst>
            <pc:docMk/>
            <pc:sldMk cId="1105513426" sldId="258"/>
            <ac:picMk id="6" creationId="{FF261384-05FC-471D-AE7D-A2074FCFBB4F}"/>
          </ac:picMkLst>
        </pc:picChg>
        <pc:picChg chg="add mod">
          <ac:chgData name="Annie Snyman" userId="a8461f889e704a1d" providerId="LiveId" clId="{3A9BDB8B-F715-4CF7-819E-6F2813E514B1}" dt="2022-07-24T15:54:10.655" v="47" actId="1076"/>
          <ac:picMkLst>
            <pc:docMk/>
            <pc:sldMk cId="1105513426" sldId="258"/>
            <ac:picMk id="9" creationId="{AE5F9287-1FF7-AD60-647E-1C5211488666}"/>
          </ac:picMkLst>
        </pc:picChg>
      </pc:sldChg>
      <pc:sldChg chg="addSp delSp modSp mod">
        <pc:chgData name="Annie Snyman" userId="a8461f889e704a1d" providerId="LiveId" clId="{3A9BDB8B-F715-4CF7-819E-6F2813E514B1}" dt="2022-07-24T17:33:20.119" v="941" actId="478"/>
        <pc:sldMkLst>
          <pc:docMk/>
          <pc:sldMk cId="1888739736" sldId="259"/>
        </pc:sldMkLst>
        <pc:spChg chg="del">
          <ac:chgData name="Annie Snyman" userId="a8461f889e704a1d" providerId="LiveId" clId="{3A9BDB8B-F715-4CF7-819E-6F2813E514B1}" dt="2022-07-24T15:54:39.020" v="54" actId="478"/>
          <ac:spMkLst>
            <pc:docMk/>
            <pc:sldMk cId="1888739736" sldId="259"/>
            <ac:spMk id="3" creationId="{7E96C724-329E-4E2D-B79B-7A83B54C7E7F}"/>
          </ac:spMkLst>
        </pc:spChg>
        <pc:spChg chg="del">
          <ac:chgData name="Annie Snyman" userId="a8461f889e704a1d" providerId="LiveId" clId="{3A9BDB8B-F715-4CF7-819E-6F2813E514B1}" dt="2022-07-24T17:33:19.044" v="940" actId="478"/>
          <ac:spMkLst>
            <pc:docMk/>
            <pc:sldMk cId="1888739736" sldId="259"/>
            <ac:spMk id="7" creationId="{480A659E-0EB7-4260-B53D-5DF4F0F494C1}"/>
          </ac:spMkLst>
        </pc:spChg>
        <pc:spChg chg="add del mod">
          <ac:chgData name="Annie Snyman" userId="a8461f889e704a1d" providerId="LiveId" clId="{3A9BDB8B-F715-4CF7-819E-6F2813E514B1}" dt="2022-07-24T15:54:43.344" v="55" actId="478"/>
          <ac:spMkLst>
            <pc:docMk/>
            <pc:sldMk cId="1888739736" sldId="259"/>
            <ac:spMk id="9" creationId="{8DBE8376-F313-3FAD-18D3-60C2C428B811}"/>
          </ac:spMkLst>
        </pc:spChg>
        <pc:spChg chg="add mod">
          <ac:chgData name="Annie Snyman" userId="a8461f889e704a1d" providerId="LiveId" clId="{3A9BDB8B-F715-4CF7-819E-6F2813E514B1}" dt="2022-07-24T15:55:35.009" v="67" actId="1076"/>
          <ac:spMkLst>
            <pc:docMk/>
            <pc:sldMk cId="1888739736" sldId="259"/>
            <ac:spMk id="12" creationId="{F138EAC8-88A3-1AF2-DEF5-E63F608CE205}"/>
          </ac:spMkLst>
        </pc:spChg>
        <pc:picChg chg="del">
          <ac:chgData name="Annie Snyman" userId="a8461f889e704a1d" providerId="LiveId" clId="{3A9BDB8B-F715-4CF7-819E-6F2813E514B1}" dt="2022-07-24T15:54:35.992" v="53" actId="478"/>
          <ac:picMkLst>
            <pc:docMk/>
            <pc:sldMk cId="1888739736" sldId="259"/>
            <ac:picMk id="5" creationId="{72E0C078-697F-4048-BDE6-7CC7050A8E27}"/>
          </ac:picMkLst>
        </pc:picChg>
        <pc:picChg chg="del">
          <ac:chgData name="Annie Snyman" userId="a8461f889e704a1d" providerId="LiveId" clId="{3A9BDB8B-F715-4CF7-819E-6F2813E514B1}" dt="2022-07-24T17:33:20.119" v="941" actId="478"/>
          <ac:picMkLst>
            <pc:docMk/>
            <pc:sldMk cId="1888739736" sldId="259"/>
            <ac:picMk id="6" creationId="{C30F08CF-0FC0-4BF6-BE35-7530E59469C2}"/>
          </ac:picMkLst>
        </pc:picChg>
        <pc:picChg chg="add mod modCrop">
          <ac:chgData name="Annie Snyman" userId="a8461f889e704a1d" providerId="LiveId" clId="{3A9BDB8B-F715-4CF7-819E-6F2813E514B1}" dt="2022-07-24T15:55:11.868" v="60" actId="14100"/>
          <ac:picMkLst>
            <pc:docMk/>
            <pc:sldMk cId="1888739736" sldId="259"/>
            <ac:picMk id="10" creationId="{4F4C93D2-3D17-8D8B-7127-6361BB30DBC1}"/>
          </ac:picMkLst>
        </pc:picChg>
      </pc:sldChg>
      <pc:sldChg chg="addSp delSp modSp mod">
        <pc:chgData name="Annie Snyman" userId="a8461f889e704a1d" providerId="LiveId" clId="{3A9BDB8B-F715-4CF7-819E-6F2813E514B1}" dt="2022-07-24T17:33:15.801" v="939" actId="478"/>
        <pc:sldMkLst>
          <pc:docMk/>
          <pc:sldMk cId="1580125571" sldId="260"/>
        </pc:sldMkLst>
        <pc:spChg chg="del">
          <ac:chgData name="Annie Snyman" userId="a8461f889e704a1d" providerId="LiveId" clId="{3A9BDB8B-F715-4CF7-819E-6F2813E514B1}" dt="2022-07-24T15:55:57.640" v="69" actId="478"/>
          <ac:spMkLst>
            <pc:docMk/>
            <pc:sldMk cId="1580125571" sldId="260"/>
            <ac:spMk id="3" creationId="{7E96C724-329E-4E2D-B79B-7A83B54C7E7F}"/>
          </ac:spMkLst>
        </pc:spChg>
        <pc:spChg chg="del">
          <ac:chgData name="Annie Snyman" userId="a8461f889e704a1d" providerId="LiveId" clId="{3A9BDB8B-F715-4CF7-819E-6F2813E514B1}" dt="2022-07-24T17:33:14.688" v="938" actId="478"/>
          <ac:spMkLst>
            <pc:docMk/>
            <pc:sldMk cId="1580125571" sldId="260"/>
            <ac:spMk id="7" creationId="{72DAC0C4-9771-4CEB-86FA-9F079F71BC92}"/>
          </ac:spMkLst>
        </pc:spChg>
        <pc:spChg chg="add del mod">
          <ac:chgData name="Annie Snyman" userId="a8461f889e704a1d" providerId="LiveId" clId="{3A9BDB8B-F715-4CF7-819E-6F2813E514B1}" dt="2022-07-24T15:56:00.171" v="70" actId="478"/>
          <ac:spMkLst>
            <pc:docMk/>
            <pc:sldMk cId="1580125571" sldId="260"/>
            <ac:spMk id="9" creationId="{76ADA27F-8114-5C9A-90C5-C90EAA725818}"/>
          </ac:spMkLst>
        </pc:spChg>
        <pc:spChg chg="add mod">
          <ac:chgData name="Annie Snyman" userId="a8461f889e704a1d" providerId="LiveId" clId="{3A9BDB8B-F715-4CF7-819E-6F2813E514B1}" dt="2022-07-24T15:56:30.794" v="79" actId="1076"/>
          <ac:spMkLst>
            <pc:docMk/>
            <pc:sldMk cId="1580125571" sldId="260"/>
            <ac:spMk id="12" creationId="{96A40FD0-0DA5-CA8B-2965-D3C6B650EA08}"/>
          </ac:spMkLst>
        </pc:spChg>
        <pc:picChg chg="del">
          <ac:chgData name="Annie Snyman" userId="a8461f889e704a1d" providerId="LiveId" clId="{3A9BDB8B-F715-4CF7-819E-6F2813E514B1}" dt="2022-07-24T15:55:53.658" v="68" actId="478"/>
          <ac:picMkLst>
            <pc:docMk/>
            <pc:sldMk cId="1580125571" sldId="260"/>
            <ac:picMk id="5" creationId="{C2A18F71-C995-4A0B-9BBB-A6AEF4070D2B}"/>
          </ac:picMkLst>
        </pc:picChg>
        <pc:picChg chg="del">
          <ac:chgData name="Annie Snyman" userId="a8461f889e704a1d" providerId="LiveId" clId="{3A9BDB8B-F715-4CF7-819E-6F2813E514B1}" dt="2022-07-24T17:33:15.801" v="939" actId="478"/>
          <ac:picMkLst>
            <pc:docMk/>
            <pc:sldMk cId="1580125571" sldId="260"/>
            <ac:picMk id="6" creationId="{038B153C-24A0-4123-B5E2-ADA5AAD7BDEE}"/>
          </ac:picMkLst>
        </pc:picChg>
        <pc:picChg chg="add mod">
          <ac:chgData name="Annie Snyman" userId="a8461f889e704a1d" providerId="LiveId" clId="{3A9BDB8B-F715-4CF7-819E-6F2813E514B1}" dt="2022-07-24T15:56:08.014" v="73" actId="14100"/>
          <ac:picMkLst>
            <pc:docMk/>
            <pc:sldMk cId="1580125571" sldId="260"/>
            <ac:picMk id="10" creationId="{0D511B50-3A47-749C-0206-E8BAC0CEE660}"/>
          </ac:picMkLst>
        </pc:picChg>
      </pc:sldChg>
      <pc:sldChg chg="addSp delSp modSp mod">
        <pc:chgData name="Annie Snyman" userId="a8461f889e704a1d" providerId="LiveId" clId="{3A9BDB8B-F715-4CF7-819E-6F2813E514B1}" dt="2022-07-24T17:33:11.718" v="937" actId="478"/>
        <pc:sldMkLst>
          <pc:docMk/>
          <pc:sldMk cId="3816083533" sldId="261"/>
        </pc:sldMkLst>
        <pc:spChg chg="del">
          <ac:chgData name="Annie Snyman" userId="a8461f889e704a1d" providerId="LiveId" clId="{3A9BDB8B-F715-4CF7-819E-6F2813E514B1}" dt="2022-07-24T15:56:40.080" v="81" actId="478"/>
          <ac:spMkLst>
            <pc:docMk/>
            <pc:sldMk cId="3816083533" sldId="261"/>
            <ac:spMk id="3" creationId="{7E96C724-329E-4E2D-B79B-7A83B54C7E7F}"/>
          </ac:spMkLst>
        </pc:spChg>
        <pc:spChg chg="del">
          <ac:chgData name="Annie Snyman" userId="a8461f889e704a1d" providerId="LiveId" clId="{3A9BDB8B-F715-4CF7-819E-6F2813E514B1}" dt="2022-07-24T17:33:10.557" v="935" actId="478"/>
          <ac:spMkLst>
            <pc:docMk/>
            <pc:sldMk cId="3816083533" sldId="261"/>
            <ac:spMk id="7" creationId="{F72EC36B-A20F-407B-9947-E28A40C3B97F}"/>
          </ac:spMkLst>
        </pc:spChg>
        <pc:spChg chg="add del mod">
          <ac:chgData name="Annie Snyman" userId="a8461f889e704a1d" providerId="LiveId" clId="{3A9BDB8B-F715-4CF7-819E-6F2813E514B1}" dt="2022-07-24T15:56:57.005" v="82" actId="478"/>
          <ac:spMkLst>
            <pc:docMk/>
            <pc:sldMk cId="3816083533" sldId="261"/>
            <ac:spMk id="9" creationId="{30509A13-1025-2987-49BA-A3946492BBFA}"/>
          </ac:spMkLst>
        </pc:spChg>
        <pc:spChg chg="add mod">
          <ac:chgData name="Annie Snyman" userId="a8461f889e704a1d" providerId="LiveId" clId="{3A9BDB8B-F715-4CF7-819E-6F2813E514B1}" dt="2022-07-24T15:57:34.997" v="92" actId="1076"/>
          <ac:spMkLst>
            <pc:docMk/>
            <pc:sldMk cId="3816083533" sldId="261"/>
            <ac:spMk id="12" creationId="{4960829E-B8C4-7974-9AD5-0C9305303CFB}"/>
          </ac:spMkLst>
        </pc:spChg>
        <pc:picChg chg="del">
          <ac:chgData name="Annie Snyman" userId="a8461f889e704a1d" providerId="LiveId" clId="{3A9BDB8B-F715-4CF7-819E-6F2813E514B1}" dt="2022-07-24T15:56:36.259" v="80" actId="478"/>
          <ac:picMkLst>
            <pc:docMk/>
            <pc:sldMk cId="3816083533" sldId="261"/>
            <ac:picMk id="5" creationId="{B4092614-CC2F-45C7-886F-130FF14029C0}"/>
          </ac:picMkLst>
        </pc:picChg>
        <pc:picChg chg="del mod">
          <ac:chgData name="Annie Snyman" userId="a8461f889e704a1d" providerId="LiveId" clId="{3A9BDB8B-F715-4CF7-819E-6F2813E514B1}" dt="2022-07-24T17:33:11.718" v="937" actId="478"/>
          <ac:picMkLst>
            <pc:docMk/>
            <pc:sldMk cId="3816083533" sldId="261"/>
            <ac:picMk id="6" creationId="{DA0E8596-38F8-489F-8DF3-791BD40C7634}"/>
          </ac:picMkLst>
        </pc:picChg>
        <pc:picChg chg="add mod">
          <ac:chgData name="Annie Snyman" userId="a8461f889e704a1d" providerId="LiveId" clId="{3A9BDB8B-F715-4CF7-819E-6F2813E514B1}" dt="2022-07-24T15:57:20.263" v="87" actId="1076"/>
          <ac:picMkLst>
            <pc:docMk/>
            <pc:sldMk cId="3816083533" sldId="261"/>
            <ac:picMk id="10" creationId="{39CD1C6A-8FAE-8345-1AB8-D5E2F0044571}"/>
          </ac:picMkLst>
        </pc:picChg>
      </pc:sldChg>
      <pc:sldChg chg="addSp delSp modSp mod">
        <pc:chgData name="Annie Snyman" userId="a8461f889e704a1d" providerId="LiveId" clId="{3A9BDB8B-F715-4CF7-819E-6F2813E514B1}" dt="2022-07-24T17:33:06.926" v="934" actId="478"/>
        <pc:sldMkLst>
          <pc:docMk/>
          <pc:sldMk cId="1376972462" sldId="262"/>
        </pc:sldMkLst>
        <pc:spChg chg="del">
          <ac:chgData name="Annie Snyman" userId="a8461f889e704a1d" providerId="LiveId" clId="{3A9BDB8B-F715-4CF7-819E-6F2813E514B1}" dt="2022-07-24T15:57:42.295" v="94" actId="478"/>
          <ac:spMkLst>
            <pc:docMk/>
            <pc:sldMk cId="1376972462" sldId="262"/>
            <ac:spMk id="3" creationId="{7E96C724-329E-4E2D-B79B-7A83B54C7E7F}"/>
          </ac:spMkLst>
        </pc:spChg>
        <pc:spChg chg="del">
          <ac:chgData name="Annie Snyman" userId="a8461f889e704a1d" providerId="LiveId" clId="{3A9BDB8B-F715-4CF7-819E-6F2813E514B1}" dt="2022-07-24T17:33:05.622" v="933" actId="478"/>
          <ac:spMkLst>
            <pc:docMk/>
            <pc:sldMk cId="1376972462" sldId="262"/>
            <ac:spMk id="7" creationId="{E1A9534E-A0BE-4B91-B14B-CA5A58356B6D}"/>
          </ac:spMkLst>
        </pc:spChg>
        <pc:spChg chg="add del mod">
          <ac:chgData name="Annie Snyman" userId="a8461f889e704a1d" providerId="LiveId" clId="{3A9BDB8B-F715-4CF7-819E-6F2813E514B1}" dt="2022-07-24T15:57:47.735" v="95" actId="478"/>
          <ac:spMkLst>
            <pc:docMk/>
            <pc:sldMk cId="1376972462" sldId="262"/>
            <ac:spMk id="9" creationId="{880E8727-7000-7647-88D6-B1A1E55BABDE}"/>
          </ac:spMkLst>
        </pc:spChg>
        <pc:spChg chg="add mod">
          <ac:chgData name="Annie Snyman" userId="a8461f889e704a1d" providerId="LiveId" clId="{3A9BDB8B-F715-4CF7-819E-6F2813E514B1}" dt="2022-07-24T15:58:20.523" v="102" actId="1076"/>
          <ac:spMkLst>
            <pc:docMk/>
            <pc:sldMk cId="1376972462" sldId="262"/>
            <ac:spMk id="12" creationId="{4750E6CF-7795-994E-C632-C788BD89475E}"/>
          </ac:spMkLst>
        </pc:spChg>
        <pc:picChg chg="del">
          <ac:chgData name="Annie Snyman" userId="a8461f889e704a1d" providerId="LiveId" clId="{3A9BDB8B-F715-4CF7-819E-6F2813E514B1}" dt="2022-07-24T15:57:38.873" v="93" actId="478"/>
          <ac:picMkLst>
            <pc:docMk/>
            <pc:sldMk cId="1376972462" sldId="262"/>
            <ac:picMk id="5" creationId="{EF8DF323-E846-41DD-BD54-E7F3301C99FB}"/>
          </ac:picMkLst>
        </pc:picChg>
        <pc:picChg chg="del">
          <ac:chgData name="Annie Snyman" userId="a8461f889e704a1d" providerId="LiveId" clId="{3A9BDB8B-F715-4CF7-819E-6F2813E514B1}" dt="2022-07-24T17:33:06.926" v="934" actId="478"/>
          <ac:picMkLst>
            <pc:docMk/>
            <pc:sldMk cId="1376972462" sldId="262"/>
            <ac:picMk id="6" creationId="{58492DD0-E3C0-4C28-9878-EB0885B4129E}"/>
          </ac:picMkLst>
        </pc:picChg>
        <pc:picChg chg="add mod modCrop">
          <ac:chgData name="Annie Snyman" userId="a8461f889e704a1d" providerId="LiveId" clId="{3A9BDB8B-F715-4CF7-819E-6F2813E514B1}" dt="2022-07-24T15:58:41.939" v="106" actId="14100"/>
          <ac:picMkLst>
            <pc:docMk/>
            <pc:sldMk cId="1376972462" sldId="262"/>
            <ac:picMk id="10" creationId="{C8AF2093-08A5-D021-A4A2-90D27D3561DE}"/>
          </ac:picMkLst>
        </pc:picChg>
      </pc:sldChg>
      <pc:sldChg chg="addSp delSp modSp mod">
        <pc:chgData name="Annie Snyman" userId="a8461f889e704a1d" providerId="LiveId" clId="{3A9BDB8B-F715-4CF7-819E-6F2813E514B1}" dt="2022-07-24T17:33:01.371" v="932" actId="478"/>
        <pc:sldMkLst>
          <pc:docMk/>
          <pc:sldMk cId="23081902" sldId="263"/>
        </pc:sldMkLst>
        <pc:spChg chg="del">
          <ac:chgData name="Annie Snyman" userId="a8461f889e704a1d" providerId="LiveId" clId="{3A9BDB8B-F715-4CF7-819E-6F2813E514B1}" dt="2022-07-24T15:58:55.246" v="108" actId="478"/>
          <ac:spMkLst>
            <pc:docMk/>
            <pc:sldMk cId="23081902" sldId="263"/>
            <ac:spMk id="3" creationId="{7E96C724-329E-4E2D-B79B-7A83B54C7E7F}"/>
          </ac:spMkLst>
        </pc:spChg>
        <pc:spChg chg="del">
          <ac:chgData name="Annie Snyman" userId="a8461f889e704a1d" providerId="LiveId" clId="{3A9BDB8B-F715-4CF7-819E-6F2813E514B1}" dt="2022-07-24T17:33:00.148" v="931" actId="478"/>
          <ac:spMkLst>
            <pc:docMk/>
            <pc:sldMk cId="23081902" sldId="263"/>
            <ac:spMk id="7" creationId="{B3124A92-B41A-4317-8626-D63852EF5FBB}"/>
          </ac:spMkLst>
        </pc:spChg>
        <pc:spChg chg="add del mod">
          <ac:chgData name="Annie Snyman" userId="a8461f889e704a1d" providerId="LiveId" clId="{3A9BDB8B-F715-4CF7-819E-6F2813E514B1}" dt="2022-07-24T15:58:58.524" v="109" actId="478"/>
          <ac:spMkLst>
            <pc:docMk/>
            <pc:sldMk cId="23081902" sldId="263"/>
            <ac:spMk id="9" creationId="{1BFD6FDF-AEE7-29F3-6A99-15A8ECB5770B}"/>
          </ac:spMkLst>
        </pc:spChg>
        <pc:spChg chg="add mod">
          <ac:chgData name="Annie Snyman" userId="a8461f889e704a1d" providerId="LiveId" clId="{3A9BDB8B-F715-4CF7-819E-6F2813E514B1}" dt="2022-07-24T15:59:30.944" v="117" actId="1076"/>
          <ac:spMkLst>
            <pc:docMk/>
            <pc:sldMk cId="23081902" sldId="263"/>
            <ac:spMk id="12" creationId="{1696A532-4967-9A07-9A98-A3A27FDD56E7}"/>
          </ac:spMkLst>
        </pc:spChg>
        <pc:picChg chg="del">
          <ac:chgData name="Annie Snyman" userId="a8461f889e704a1d" providerId="LiveId" clId="{3A9BDB8B-F715-4CF7-819E-6F2813E514B1}" dt="2022-07-24T15:58:49.635" v="107" actId="478"/>
          <ac:picMkLst>
            <pc:docMk/>
            <pc:sldMk cId="23081902" sldId="263"/>
            <ac:picMk id="5" creationId="{A4384120-8530-461D-A88A-B8F3172C1897}"/>
          </ac:picMkLst>
        </pc:picChg>
        <pc:picChg chg="del">
          <ac:chgData name="Annie Snyman" userId="a8461f889e704a1d" providerId="LiveId" clId="{3A9BDB8B-F715-4CF7-819E-6F2813E514B1}" dt="2022-07-24T17:33:01.371" v="932" actId="478"/>
          <ac:picMkLst>
            <pc:docMk/>
            <pc:sldMk cId="23081902" sldId="263"/>
            <ac:picMk id="6" creationId="{8DFEC1B8-2919-421C-9415-95C1B7BF33DB}"/>
          </ac:picMkLst>
        </pc:picChg>
        <pc:picChg chg="add mod">
          <ac:chgData name="Annie Snyman" userId="a8461f889e704a1d" providerId="LiveId" clId="{3A9BDB8B-F715-4CF7-819E-6F2813E514B1}" dt="2022-07-24T15:59:38.488" v="120" actId="1076"/>
          <ac:picMkLst>
            <pc:docMk/>
            <pc:sldMk cId="23081902" sldId="263"/>
            <ac:picMk id="10" creationId="{4C5A43A2-C51E-5795-BD87-9CED9D0BFAE9}"/>
          </ac:picMkLst>
        </pc:picChg>
      </pc:sldChg>
      <pc:sldChg chg="addSp delSp modSp mod">
        <pc:chgData name="Annie Snyman" userId="a8461f889e704a1d" providerId="LiveId" clId="{3A9BDB8B-F715-4CF7-819E-6F2813E514B1}" dt="2022-07-24T17:32:38.125" v="930" actId="478"/>
        <pc:sldMkLst>
          <pc:docMk/>
          <pc:sldMk cId="3931794085" sldId="264"/>
        </pc:sldMkLst>
        <pc:spChg chg="del">
          <ac:chgData name="Annie Snyman" userId="a8461f889e704a1d" providerId="LiveId" clId="{3A9BDB8B-F715-4CF7-819E-6F2813E514B1}" dt="2022-07-24T16:01:00.806" v="122" actId="478"/>
          <ac:spMkLst>
            <pc:docMk/>
            <pc:sldMk cId="3931794085" sldId="264"/>
            <ac:spMk id="3" creationId="{7E96C724-329E-4E2D-B79B-7A83B54C7E7F}"/>
          </ac:spMkLst>
        </pc:spChg>
        <pc:spChg chg="del">
          <ac:chgData name="Annie Snyman" userId="a8461f889e704a1d" providerId="LiveId" clId="{3A9BDB8B-F715-4CF7-819E-6F2813E514B1}" dt="2022-07-24T17:32:37.039" v="928" actId="478"/>
          <ac:spMkLst>
            <pc:docMk/>
            <pc:sldMk cId="3931794085" sldId="264"/>
            <ac:spMk id="7" creationId="{8EAC5E7D-7D70-4885-AFFF-65AFF67144EE}"/>
          </ac:spMkLst>
        </pc:spChg>
        <pc:spChg chg="add del mod">
          <ac:chgData name="Annie Snyman" userId="a8461f889e704a1d" providerId="LiveId" clId="{3A9BDB8B-F715-4CF7-819E-6F2813E514B1}" dt="2022-07-24T16:01:12.154" v="123" actId="478"/>
          <ac:spMkLst>
            <pc:docMk/>
            <pc:sldMk cId="3931794085" sldId="264"/>
            <ac:spMk id="9" creationId="{FFE9779B-10C0-1E93-0135-83FB2740BCBF}"/>
          </ac:spMkLst>
        </pc:spChg>
        <pc:spChg chg="add mod">
          <ac:chgData name="Annie Snyman" userId="a8461f889e704a1d" providerId="LiveId" clId="{3A9BDB8B-F715-4CF7-819E-6F2813E514B1}" dt="2022-07-24T16:01:44.560" v="132" actId="1076"/>
          <ac:spMkLst>
            <pc:docMk/>
            <pc:sldMk cId="3931794085" sldId="264"/>
            <ac:spMk id="12" creationId="{781FFCD3-5899-A7DE-FFF5-ECE0723431C7}"/>
          </ac:spMkLst>
        </pc:spChg>
        <pc:picChg chg="del">
          <ac:chgData name="Annie Snyman" userId="a8461f889e704a1d" providerId="LiveId" clId="{3A9BDB8B-F715-4CF7-819E-6F2813E514B1}" dt="2022-07-24T16:00:55.299" v="121" actId="478"/>
          <ac:picMkLst>
            <pc:docMk/>
            <pc:sldMk cId="3931794085" sldId="264"/>
            <ac:picMk id="5" creationId="{EDA62755-FD66-4E4F-AA9D-3FFC2040E958}"/>
          </ac:picMkLst>
        </pc:picChg>
        <pc:picChg chg="del mod">
          <ac:chgData name="Annie Snyman" userId="a8461f889e704a1d" providerId="LiveId" clId="{3A9BDB8B-F715-4CF7-819E-6F2813E514B1}" dt="2022-07-24T17:32:38.125" v="930" actId="478"/>
          <ac:picMkLst>
            <pc:docMk/>
            <pc:sldMk cId="3931794085" sldId="264"/>
            <ac:picMk id="6" creationId="{65E558A0-84E9-4FEF-B87A-7EA8185E948B}"/>
          </ac:picMkLst>
        </pc:picChg>
        <pc:picChg chg="add mod modCrop">
          <ac:chgData name="Annie Snyman" userId="a8461f889e704a1d" providerId="LiveId" clId="{3A9BDB8B-F715-4CF7-819E-6F2813E514B1}" dt="2022-07-24T16:01:27.794" v="126" actId="14100"/>
          <ac:picMkLst>
            <pc:docMk/>
            <pc:sldMk cId="3931794085" sldId="264"/>
            <ac:picMk id="10" creationId="{530879DB-4146-683E-C513-A8004AEE12F5}"/>
          </ac:picMkLst>
        </pc:picChg>
      </pc:sldChg>
      <pc:sldChg chg="addSp delSp modSp mod">
        <pc:chgData name="Annie Snyman" userId="a8461f889e704a1d" providerId="LiveId" clId="{3A9BDB8B-F715-4CF7-819E-6F2813E514B1}" dt="2022-07-24T17:32:32.896" v="927" actId="478"/>
        <pc:sldMkLst>
          <pc:docMk/>
          <pc:sldMk cId="3880512483" sldId="265"/>
        </pc:sldMkLst>
        <pc:spChg chg="del">
          <ac:chgData name="Annie Snyman" userId="a8461f889e704a1d" providerId="LiveId" clId="{3A9BDB8B-F715-4CF7-819E-6F2813E514B1}" dt="2022-07-24T16:02:02.568" v="134" actId="478"/>
          <ac:spMkLst>
            <pc:docMk/>
            <pc:sldMk cId="3880512483" sldId="265"/>
            <ac:spMk id="3" creationId="{7E96C724-329E-4E2D-B79B-7A83B54C7E7F}"/>
          </ac:spMkLst>
        </pc:spChg>
        <pc:spChg chg="del mod">
          <ac:chgData name="Annie Snyman" userId="a8461f889e704a1d" providerId="LiveId" clId="{3A9BDB8B-F715-4CF7-819E-6F2813E514B1}" dt="2022-07-24T17:32:32.896" v="927" actId="478"/>
          <ac:spMkLst>
            <pc:docMk/>
            <pc:sldMk cId="3880512483" sldId="265"/>
            <ac:spMk id="7" creationId="{1B79F17D-1104-42BE-BAE9-96BE5EB5CD61}"/>
          </ac:spMkLst>
        </pc:spChg>
        <pc:spChg chg="add del mod">
          <ac:chgData name="Annie Snyman" userId="a8461f889e704a1d" providerId="LiveId" clId="{3A9BDB8B-F715-4CF7-819E-6F2813E514B1}" dt="2022-07-24T16:02:05.916" v="135" actId="478"/>
          <ac:spMkLst>
            <pc:docMk/>
            <pc:sldMk cId="3880512483" sldId="265"/>
            <ac:spMk id="9" creationId="{3ECD7950-7302-923C-41DC-CFD4AF278E02}"/>
          </ac:spMkLst>
        </pc:spChg>
        <pc:spChg chg="add mod">
          <ac:chgData name="Annie Snyman" userId="a8461f889e704a1d" providerId="LiveId" clId="{3A9BDB8B-F715-4CF7-819E-6F2813E514B1}" dt="2022-07-24T16:02:31.693" v="145" actId="1076"/>
          <ac:spMkLst>
            <pc:docMk/>
            <pc:sldMk cId="3880512483" sldId="265"/>
            <ac:spMk id="12" creationId="{A86E55E7-DE79-96AC-FAC6-17A061F3C3D7}"/>
          </ac:spMkLst>
        </pc:spChg>
        <pc:picChg chg="del">
          <ac:chgData name="Annie Snyman" userId="a8461f889e704a1d" providerId="LiveId" clId="{3A9BDB8B-F715-4CF7-819E-6F2813E514B1}" dt="2022-07-24T16:01:57.908" v="133" actId="478"/>
          <ac:picMkLst>
            <pc:docMk/>
            <pc:sldMk cId="3880512483" sldId="265"/>
            <ac:picMk id="5" creationId="{1B3DDF4F-3384-46FD-946F-FEF28CF44C77}"/>
          </ac:picMkLst>
        </pc:picChg>
        <pc:picChg chg="del">
          <ac:chgData name="Annie Snyman" userId="a8461f889e704a1d" providerId="LiveId" clId="{3A9BDB8B-F715-4CF7-819E-6F2813E514B1}" dt="2022-07-24T17:32:31.668" v="926" actId="478"/>
          <ac:picMkLst>
            <pc:docMk/>
            <pc:sldMk cId="3880512483" sldId="265"/>
            <ac:picMk id="6" creationId="{6F6B4219-0E7D-4B24-B152-F06A1BF1770D}"/>
          </ac:picMkLst>
        </pc:picChg>
        <pc:picChg chg="add mod">
          <ac:chgData name="Annie Snyman" userId="a8461f889e704a1d" providerId="LiveId" clId="{3A9BDB8B-F715-4CF7-819E-6F2813E514B1}" dt="2022-07-24T16:02:15.154" v="139" actId="14100"/>
          <ac:picMkLst>
            <pc:docMk/>
            <pc:sldMk cId="3880512483" sldId="265"/>
            <ac:picMk id="10" creationId="{5DBC9BCD-5ADF-9472-5909-3329E96F1D50}"/>
          </ac:picMkLst>
        </pc:picChg>
      </pc:sldChg>
      <pc:sldChg chg="addSp delSp modSp mod">
        <pc:chgData name="Annie Snyman" userId="a8461f889e704a1d" providerId="LiveId" clId="{3A9BDB8B-F715-4CF7-819E-6F2813E514B1}" dt="2022-07-24T17:32:21.917" v="924" actId="478"/>
        <pc:sldMkLst>
          <pc:docMk/>
          <pc:sldMk cId="4042203658" sldId="266"/>
        </pc:sldMkLst>
        <pc:spChg chg="del">
          <ac:chgData name="Annie Snyman" userId="a8461f889e704a1d" providerId="LiveId" clId="{3A9BDB8B-F715-4CF7-819E-6F2813E514B1}" dt="2022-07-24T16:02:48.692" v="147" actId="478"/>
          <ac:spMkLst>
            <pc:docMk/>
            <pc:sldMk cId="4042203658" sldId="266"/>
            <ac:spMk id="3" creationId="{7E96C724-329E-4E2D-B79B-7A83B54C7E7F}"/>
          </ac:spMkLst>
        </pc:spChg>
        <pc:spChg chg="del">
          <ac:chgData name="Annie Snyman" userId="a8461f889e704a1d" providerId="LiveId" clId="{3A9BDB8B-F715-4CF7-819E-6F2813E514B1}" dt="2022-07-24T17:32:20.736" v="923" actId="478"/>
          <ac:spMkLst>
            <pc:docMk/>
            <pc:sldMk cId="4042203658" sldId="266"/>
            <ac:spMk id="7" creationId="{C57DEC97-36C6-4A01-86D9-5E8CA17C3328}"/>
          </ac:spMkLst>
        </pc:spChg>
        <pc:spChg chg="add del mod">
          <ac:chgData name="Annie Snyman" userId="a8461f889e704a1d" providerId="LiveId" clId="{3A9BDB8B-F715-4CF7-819E-6F2813E514B1}" dt="2022-07-24T16:02:51.262" v="148" actId="478"/>
          <ac:spMkLst>
            <pc:docMk/>
            <pc:sldMk cId="4042203658" sldId="266"/>
            <ac:spMk id="9" creationId="{29CAB451-17E7-ADE0-AE1C-B56A40D35A72}"/>
          </ac:spMkLst>
        </pc:spChg>
        <pc:spChg chg="add mod">
          <ac:chgData name="Annie Snyman" userId="a8461f889e704a1d" providerId="LiveId" clId="{3A9BDB8B-F715-4CF7-819E-6F2813E514B1}" dt="2022-07-24T16:03:13.949" v="155" actId="1076"/>
          <ac:spMkLst>
            <pc:docMk/>
            <pc:sldMk cId="4042203658" sldId="266"/>
            <ac:spMk id="12" creationId="{9196B35C-79DE-7C9B-7538-5528F8F2BD37}"/>
          </ac:spMkLst>
        </pc:spChg>
        <pc:picChg chg="del">
          <ac:chgData name="Annie Snyman" userId="a8461f889e704a1d" providerId="LiveId" clId="{3A9BDB8B-F715-4CF7-819E-6F2813E514B1}" dt="2022-07-24T16:02:44.050" v="146" actId="478"/>
          <ac:picMkLst>
            <pc:docMk/>
            <pc:sldMk cId="4042203658" sldId="266"/>
            <ac:picMk id="5" creationId="{93ABB207-0712-4DCD-A7A2-BE8D84D9CB20}"/>
          </ac:picMkLst>
        </pc:picChg>
        <pc:picChg chg="del">
          <ac:chgData name="Annie Snyman" userId="a8461f889e704a1d" providerId="LiveId" clId="{3A9BDB8B-F715-4CF7-819E-6F2813E514B1}" dt="2022-07-24T17:32:21.917" v="924" actId="478"/>
          <ac:picMkLst>
            <pc:docMk/>
            <pc:sldMk cId="4042203658" sldId="266"/>
            <ac:picMk id="6" creationId="{328A585E-E408-440F-A040-DD42283B7C12}"/>
          </ac:picMkLst>
        </pc:picChg>
        <pc:picChg chg="add mod">
          <ac:chgData name="Annie Snyman" userId="a8461f889e704a1d" providerId="LiveId" clId="{3A9BDB8B-F715-4CF7-819E-6F2813E514B1}" dt="2022-07-24T16:03:22.938" v="157" actId="14100"/>
          <ac:picMkLst>
            <pc:docMk/>
            <pc:sldMk cId="4042203658" sldId="266"/>
            <ac:picMk id="10" creationId="{A3C13168-29EB-856B-BA78-FE4DCDC72B00}"/>
          </ac:picMkLst>
        </pc:picChg>
      </pc:sldChg>
      <pc:sldChg chg="addSp delSp modSp mod">
        <pc:chgData name="Annie Snyman" userId="a8461f889e704a1d" providerId="LiveId" clId="{3A9BDB8B-F715-4CF7-819E-6F2813E514B1}" dt="2022-07-24T17:32:17.962" v="922" actId="478"/>
        <pc:sldMkLst>
          <pc:docMk/>
          <pc:sldMk cId="4281945104" sldId="267"/>
        </pc:sldMkLst>
        <pc:spChg chg="del">
          <ac:chgData name="Annie Snyman" userId="a8461f889e704a1d" providerId="LiveId" clId="{3A9BDB8B-F715-4CF7-819E-6F2813E514B1}" dt="2022-07-24T16:09:23.529" v="159" actId="478"/>
          <ac:spMkLst>
            <pc:docMk/>
            <pc:sldMk cId="4281945104" sldId="267"/>
            <ac:spMk id="3" creationId="{7E96C724-329E-4E2D-B79B-7A83B54C7E7F}"/>
          </ac:spMkLst>
        </pc:spChg>
        <pc:spChg chg="del">
          <ac:chgData name="Annie Snyman" userId="a8461f889e704a1d" providerId="LiveId" clId="{3A9BDB8B-F715-4CF7-819E-6F2813E514B1}" dt="2022-07-24T17:32:16.637" v="921" actId="478"/>
          <ac:spMkLst>
            <pc:docMk/>
            <pc:sldMk cId="4281945104" sldId="267"/>
            <ac:spMk id="7" creationId="{9E40C7B4-5A1B-41BA-B0C9-8CA2F6D4D8D2}"/>
          </ac:spMkLst>
        </pc:spChg>
        <pc:spChg chg="add del mod">
          <ac:chgData name="Annie Snyman" userId="a8461f889e704a1d" providerId="LiveId" clId="{3A9BDB8B-F715-4CF7-819E-6F2813E514B1}" dt="2022-07-24T16:09:30.522" v="161" actId="478"/>
          <ac:spMkLst>
            <pc:docMk/>
            <pc:sldMk cId="4281945104" sldId="267"/>
            <ac:spMk id="9" creationId="{3DF09CC2-8CCF-5624-4321-1EAC6A613A47}"/>
          </ac:spMkLst>
        </pc:spChg>
        <pc:spChg chg="add del mod">
          <ac:chgData name="Annie Snyman" userId="a8461f889e704a1d" providerId="LiveId" clId="{3A9BDB8B-F715-4CF7-819E-6F2813E514B1}" dt="2022-07-24T16:09:33.901" v="162" actId="478"/>
          <ac:spMkLst>
            <pc:docMk/>
            <pc:sldMk cId="4281945104" sldId="267"/>
            <ac:spMk id="11" creationId="{1D2B1FC6-3558-4D57-8B69-CAEE9BCD35B0}"/>
          </ac:spMkLst>
        </pc:spChg>
        <pc:spChg chg="add mod">
          <ac:chgData name="Annie Snyman" userId="a8461f889e704a1d" providerId="LiveId" clId="{3A9BDB8B-F715-4CF7-819E-6F2813E514B1}" dt="2022-07-24T16:10:10.146" v="173" actId="1076"/>
          <ac:spMkLst>
            <pc:docMk/>
            <pc:sldMk cId="4281945104" sldId="267"/>
            <ac:spMk id="14" creationId="{2AB23E85-3470-5AB3-E847-90F79B95AC3C}"/>
          </ac:spMkLst>
        </pc:spChg>
        <pc:picChg chg="del">
          <ac:chgData name="Annie Snyman" userId="a8461f889e704a1d" providerId="LiveId" clId="{3A9BDB8B-F715-4CF7-819E-6F2813E514B1}" dt="2022-07-24T16:09:19.564" v="158" actId="478"/>
          <ac:picMkLst>
            <pc:docMk/>
            <pc:sldMk cId="4281945104" sldId="267"/>
            <ac:picMk id="5" creationId="{CD48F207-6C17-4B91-B216-2C4CE9D7530F}"/>
          </ac:picMkLst>
        </pc:picChg>
        <pc:picChg chg="del">
          <ac:chgData name="Annie Snyman" userId="a8461f889e704a1d" providerId="LiveId" clId="{3A9BDB8B-F715-4CF7-819E-6F2813E514B1}" dt="2022-07-24T17:32:17.962" v="922" actId="478"/>
          <ac:picMkLst>
            <pc:docMk/>
            <pc:sldMk cId="4281945104" sldId="267"/>
            <ac:picMk id="6" creationId="{A1F2D9C0-BC1F-4C8B-91A7-1A72A455299E}"/>
          </ac:picMkLst>
        </pc:picChg>
        <pc:picChg chg="add mod">
          <ac:chgData name="Annie Snyman" userId="a8461f889e704a1d" providerId="LiveId" clId="{3A9BDB8B-F715-4CF7-819E-6F2813E514B1}" dt="2022-07-24T16:09:45.861" v="166" actId="14100"/>
          <ac:picMkLst>
            <pc:docMk/>
            <pc:sldMk cId="4281945104" sldId="267"/>
            <ac:picMk id="12" creationId="{7D87D2A0-161A-6108-E76F-B3CFE3B95B20}"/>
          </ac:picMkLst>
        </pc:picChg>
      </pc:sldChg>
      <pc:sldChg chg="addSp delSp modSp mod">
        <pc:chgData name="Annie Snyman" userId="a8461f889e704a1d" providerId="LiveId" clId="{3A9BDB8B-F715-4CF7-819E-6F2813E514B1}" dt="2022-07-24T17:32:12.933" v="920" actId="478"/>
        <pc:sldMkLst>
          <pc:docMk/>
          <pc:sldMk cId="2967885546" sldId="268"/>
        </pc:sldMkLst>
        <pc:spChg chg="del">
          <ac:chgData name="Annie Snyman" userId="a8461f889e704a1d" providerId="LiveId" clId="{3A9BDB8B-F715-4CF7-819E-6F2813E514B1}" dt="2022-07-24T16:10:25.844" v="175" actId="478"/>
          <ac:spMkLst>
            <pc:docMk/>
            <pc:sldMk cId="2967885546" sldId="268"/>
            <ac:spMk id="3" creationId="{7E96C724-329E-4E2D-B79B-7A83B54C7E7F}"/>
          </ac:spMkLst>
        </pc:spChg>
        <pc:spChg chg="del">
          <ac:chgData name="Annie Snyman" userId="a8461f889e704a1d" providerId="LiveId" clId="{3A9BDB8B-F715-4CF7-819E-6F2813E514B1}" dt="2022-07-24T17:32:11.615" v="919" actId="478"/>
          <ac:spMkLst>
            <pc:docMk/>
            <pc:sldMk cId="2967885546" sldId="268"/>
            <ac:spMk id="7" creationId="{B0BFACDC-023B-419C-827D-96B3D381A698}"/>
          </ac:spMkLst>
        </pc:spChg>
        <pc:spChg chg="add del mod">
          <ac:chgData name="Annie Snyman" userId="a8461f889e704a1d" providerId="LiveId" clId="{3A9BDB8B-F715-4CF7-819E-6F2813E514B1}" dt="2022-07-24T16:10:29.756" v="176" actId="478"/>
          <ac:spMkLst>
            <pc:docMk/>
            <pc:sldMk cId="2967885546" sldId="268"/>
            <ac:spMk id="9" creationId="{CB6FD2FE-41B3-D606-0971-10857A34395D}"/>
          </ac:spMkLst>
        </pc:spChg>
        <pc:spChg chg="add mod">
          <ac:chgData name="Annie Snyman" userId="a8461f889e704a1d" providerId="LiveId" clId="{3A9BDB8B-F715-4CF7-819E-6F2813E514B1}" dt="2022-07-24T16:10:47.149" v="182" actId="1076"/>
          <ac:spMkLst>
            <pc:docMk/>
            <pc:sldMk cId="2967885546" sldId="268"/>
            <ac:spMk id="12" creationId="{092A7BEC-229F-EC71-176E-106067ACD874}"/>
          </ac:spMkLst>
        </pc:spChg>
        <pc:picChg chg="del">
          <ac:chgData name="Annie Snyman" userId="a8461f889e704a1d" providerId="LiveId" clId="{3A9BDB8B-F715-4CF7-819E-6F2813E514B1}" dt="2022-07-24T16:10:21.753" v="174" actId="478"/>
          <ac:picMkLst>
            <pc:docMk/>
            <pc:sldMk cId="2967885546" sldId="268"/>
            <ac:picMk id="5" creationId="{9DFFEFEB-D5DE-445E-9AC5-CA4B3D1BC375}"/>
          </ac:picMkLst>
        </pc:picChg>
        <pc:picChg chg="del">
          <ac:chgData name="Annie Snyman" userId="a8461f889e704a1d" providerId="LiveId" clId="{3A9BDB8B-F715-4CF7-819E-6F2813E514B1}" dt="2022-07-24T17:32:12.933" v="920" actId="478"/>
          <ac:picMkLst>
            <pc:docMk/>
            <pc:sldMk cId="2967885546" sldId="268"/>
            <ac:picMk id="6" creationId="{81A1EDBB-160E-493B-A0AC-8FD1C30DD5BE}"/>
          </ac:picMkLst>
        </pc:picChg>
        <pc:picChg chg="add mod">
          <ac:chgData name="Annie Snyman" userId="a8461f889e704a1d" providerId="LiveId" clId="{3A9BDB8B-F715-4CF7-819E-6F2813E514B1}" dt="2022-07-24T16:10:54.870" v="184" actId="14100"/>
          <ac:picMkLst>
            <pc:docMk/>
            <pc:sldMk cId="2967885546" sldId="268"/>
            <ac:picMk id="10" creationId="{4838733C-372A-4B93-1819-E1F3C8B5D444}"/>
          </ac:picMkLst>
        </pc:picChg>
      </pc:sldChg>
      <pc:sldChg chg="addSp delSp modSp mod">
        <pc:chgData name="Annie Snyman" userId="a8461f889e704a1d" providerId="LiveId" clId="{3A9BDB8B-F715-4CF7-819E-6F2813E514B1}" dt="2022-07-24T17:32:08.983" v="918" actId="478"/>
        <pc:sldMkLst>
          <pc:docMk/>
          <pc:sldMk cId="2270579942" sldId="269"/>
        </pc:sldMkLst>
        <pc:spChg chg="del">
          <ac:chgData name="Annie Snyman" userId="a8461f889e704a1d" providerId="LiveId" clId="{3A9BDB8B-F715-4CF7-819E-6F2813E514B1}" dt="2022-07-24T16:11:29.485" v="187" actId="478"/>
          <ac:spMkLst>
            <pc:docMk/>
            <pc:sldMk cId="2270579942" sldId="269"/>
            <ac:spMk id="3" creationId="{7E96C724-329E-4E2D-B79B-7A83B54C7E7F}"/>
          </ac:spMkLst>
        </pc:spChg>
        <pc:spChg chg="del">
          <ac:chgData name="Annie Snyman" userId="a8461f889e704a1d" providerId="LiveId" clId="{3A9BDB8B-F715-4CF7-819E-6F2813E514B1}" dt="2022-07-24T17:32:06.196" v="917" actId="478"/>
          <ac:spMkLst>
            <pc:docMk/>
            <pc:sldMk cId="2270579942" sldId="269"/>
            <ac:spMk id="7" creationId="{33823CCA-1178-4956-8257-3C302A6E6B69}"/>
          </ac:spMkLst>
        </pc:spChg>
        <pc:spChg chg="add del mod">
          <ac:chgData name="Annie Snyman" userId="a8461f889e704a1d" providerId="LiveId" clId="{3A9BDB8B-F715-4CF7-819E-6F2813E514B1}" dt="2022-07-24T16:11:31.983" v="188" actId="478"/>
          <ac:spMkLst>
            <pc:docMk/>
            <pc:sldMk cId="2270579942" sldId="269"/>
            <ac:spMk id="10" creationId="{BB97783E-3F4C-C106-A62F-C730B8A89001}"/>
          </ac:spMkLst>
        </pc:spChg>
        <pc:spChg chg="add mod">
          <ac:chgData name="Annie Snyman" userId="a8461f889e704a1d" providerId="LiveId" clId="{3A9BDB8B-F715-4CF7-819E-6F2813E514B1}" dt="2022-07-24T16:11:42.078" v="193" actId="1076"/>
          <ac:spMkLst>
            <pc:docMk/>
            <pc:sldMk cId="2270579942" sldId="269"/>
            <ac:spMk id="12" creationId="{2FB73D4D-578A-96F2-924A-4D4BC42629BC}"/>
          </ac:spMkLst>
        </pc:spChg>
        <pc:picChg chg="del">
          <ac:chgData name="Annie Snyman" userId="a8461f889e704a1d" providerId="LiveId" clId="{3A9BDB8B-F715-4CF7-819E-6F2813E514B1}" dt="2022-07-24T16:11:15.861" v="185" actId="478"/>
          <ac:picMkLst>
            <pc:docMk/>
            <pc:sldMk cId="2270579942" sldId="269"/>
            <ac:picMk id="5" creationId="{30B5DDB6-E326-4EED-A79B-13A81ACEFFA0}"/>
          </ac:picMkLst>
        </pc:picChg>
        <pc:picChg chg="del">
          <ac:chgData name="Annie Snyman" userId="a8461f889e704a1d" providerId="LiveId" clId="{3A9BDB8B-F715-4CF7-819E-6F2813E514B1}" dt="2022-07-24T17:32:08.983" v="918" actId="478"/>
          <ac:picMkLst>
            <pc:docMk/>
            <pc:sldMk cId="2270579942" sldId="269"/>
            <ac:picMk id="6" creationId="{CBF615B9-AF8F-4522-9F10-FBBF366320CE}"/>
          </ac:picMkLst>
        </pc:picChg>
        <pc:picChg chg="add mod">
          <ac:chgData name="Annie Snyman" userId="a8461f889e704a1d" providerId="LiveId" clId="{3A9BDB8B-F715-4CF7-819E-6F2813E514B1}" dt="2022-07-24T16:11:52.872" v="195" actId="14100"/>
          <ac:picMkLst>
            <pc:docMk/>
            <pc:sldMk cId="2270579942" sldId="269"/>
            <ac:picMk id="9" creationId="{AE0319D2-453C-D77E-9291-1DE8E2FB3733}"/>
          </ac:picMkLst>
        </pc:picChg>
      </pc:sldChg>
      <pc:sldChg chg="addSp delSp modSp mod">
        <pc:chgData name="Annie Snyman" userId="a8461f889e704a1d" providerId="LiveId" clId="{3A9BDB8B-F715-4CF7-819E-6F2813E514B1}" dt="2022-07-24T17:31:59.376" v="916" actId="478"/>
        <pc:sldMkLst>
          <pc:docMk/>
          <pc:sldMk cId="4220998281" sldId="270"/>
        </pc:sldMkLst>
        <pc:spChg chg="del">
          <ac:chgData name="Annie Snyman" userId="a8461f889e704a1d" providerId="LiveId" clId="{3A9BDB8B-F715-4CF7-819E-6F2813E514B1}" dt="2022-07-24T16:12:01.658" v="197" actId="478"/>
          <ac:spMkLst>
            <pc:docMk/>
            <pc:sldMk cId="4220998281" sldId="270"/>
            <ac:spMk id="3" creationId="{7E96C724-329E-4E2D-B79B-7A83B54C7E7F}"/>
          </ac:spMkLst>
        </pc:spChg>
        <pc:spChg chg="del">
          <ac:chgData name="Annie Snyman" userId="a8461f889e704a1d" providerId="LiveId" clId="{3A9BDB8B-F715-4CF7-819E-6F2813E514B1}" dt="2022-07-24T17:31:58.117" v="915" actId="478"/>
          <ac:spMkLst>
            <pc:docMk/>
            <pc:sldMk cId="4220998281" sldId="270"/>
            <ac:spMk id="7" creationId="{DF3A0AF7-A0B2-4550-B7E3-7C348252923C}"/>
          </ac:spMkLst>
        </pc:spChg>
        <pc:spChg chg="add del mod">
          <ac:chgData name="Annie Snyman" userId="a8461f889e704a1d" providerId="LiveId" clId="{3A9BDB8B-F715-4CF7-819E-6F2813E514B1}" dt="2022-07-24T16:12:12.797" v="198" actId="478"/>
          <ac:spMkLst>
            <pc:docMk/>
            <pc:sldMk cId="4220998281" sldId="270"/>
            <ac:spMk id="9" creationId="{1B926195-AC00-5956-6C7E-CF81727753A9}"/>
          </ac:spMkLst>
        </pc:spChg>
        <pc:spChg chg="add mod">
          <ac:chgData name="Annie Snyman" userId="a8461f889e704a1d" providerId="LiveId" clId="{3A9BDB8B-F715-4CF7-819E-6F2813E514B1}" dt="2022-07-24T16:12:28.990" v="205" actId="1076"/>
          <ac:spMkLst>
            <pc:docMk/>
            <pc:sldMk cId="4220998281" sldId="270"/>
            <ac:spMk id="12" creationId="{B3FCDC28-4C37-81D3-FD90-2C74A73B9331}"/>
          </ac:spMkLst>
        </pc:spChg>
        <pc:picChg chg="del">
          <ac:chgData name="Annie Snyman" userId="a8461f889e704a1d" providerId="LiveId" clId="{3A9BDB8B-F715-4CF7-819E-6F2813E514B1}" dt="2022-07-24T16:11:57.002" v="196" actId="478"/>
          <ac:picMkLst>
            <pc:docMk/>
            <pc:sldMk cId="4220998281" sldId="270"/>
            <ac:picMk id="5" creationId="{3AAAD2A1-FBEC-4355-917A-BFB0E389839A}"/>
          </ac:picMkLst>
        </pc:picChg>
        <pc:picChg chg="del">
          <ac:chgData name="Annie Snyman" userId="a8461f889e704a1d" providerId="LiveId" clId="{3A9BDB8B-F715-4CF7-819E-6F2813E514B1}" dt="2022-07-24T17:31:59.376" v="916" actId="478"/>
          <ac:picMkLst>
            <pc:docMk/>
            <pc:sldMk cId="4220998281" sldId="270"/>
            <ac:picMk id="6" creationId="{7E8786C7-AD17-427E-A756-3DA6E7CD0E00}"/>
          </ac:picMkLst>
        </pc:picChg>
        <pc:picChg chg="add mod">
          <ac:chgData name="Annie Snyman" userId="a8461f889e704a1d" providerId="LiveId" clId="{3A9BDB8B-F715-4CF7-819E-6F2813E514B1}" dt="2022-07-24T16:12:37.320" v="208" actId="1076"/>
          <ac:picMkLst>
            <pc:docMk/>
            <pc:sldMk cId="4220998281" sldId="270"/>
            <ac:picMk id="10" creationId="{B03B9771-5B93-29B1-E7A3-BA0C39B75866}"/>
          </ac:picMkLst>
        </pc:picChg>
      </pc:sldChg>
      <pc:sldChg chg="addSp delSp modSp mod">
        <pc:chgData name="Annie Snyman" userId="a8461f889e704a1d" providerId="LiveId" clId="{3A9BDB8B-F715-4CF7-819E-6F2813E514B1}" dt="2022-07-24T17:31:55.163" v="914" actId="478"/>
        <pc:sldMkLst>
          <pc:docMk/>
          <pc:sldMk cId="657486468" sldId="271"/>
        </pc:sldMkLst>
        <pc:spChg chg="del">
          <ac:chgData name="Annie Snyman" userId="a8461f889e704a1d" providerId="LiveId" clId="{3A9BDB8B-F715-4CF7-819E-6F2813E514B1}" dt="2022-07-24T16:12:50.103" v="210" actId="478"/>
          <ac:spMkLst>
            <pc:docMk/>
            <pc:sldMk cId="657486468" sldId="271"/>
            <ac:spMk id="3" creationId="{7E96C724-329E-4E2D-B79B-7A83B54C7E7F}"/>
          </ac:spMkLst>
        </pc:spChg>
        <pc:spChg chg="del mod">
          <ac:chgData name="Annie Snyman" userId="a8461f889e704a1d" providerId="LiveId" clId="{3A9BDB8B-F715-4CF7-819E-6F2813E514B1}" dt="2022-07-24T17:31:53.981" v="913" actId="478"/>
          <ac:spMkLst>
            <pc:docMk/>
            <pc:sldMk cId="657486468" sldId="271"/>
            <ac:spMk id="7" creationId="{96BCF99A-B3A5-472F-ADA9-0E1F1FD82F80}"/>
          </ac:spMkLst>
        </pc:spChg>
        <pc:spChg chg="add del mod">
          <ac:chgData name="Annie Snyman" userId="a8461f889e704a1d" providerId="LiveId" clId="{3A9BDB8B-F715-4CF7-819E-6F2813E514B1}" dt="2022-07-24T16:12:53.080" v="211" actId="478"/>
          <ac:spMkLst>
            <pc:docMk/>
            <pc:sldMk cId="657486468" sldId="271"/>
            <ac:spMk id="9" creationId="{55491261-F800-B2D0-A8F2-D3E0DB4370C5}"/>
          </ac:spMkLst>
        </pc:spChg>
        <pc:spChg chg="add mod">
          <ac:chgData name="Annie Snyman" userId="a8461f889e704a1d" providerId="LiveId" clId="{3A9BDB8B-F715-4CF7-819E-6F2813E514B1}" dt="2022-07-24T16:13:08.338" v="217" actId="1076"/>
          <ac:spMkLst>
            <pc:docMk/>
            <pc:sldMk cId="657486468" sldId="271"/>
            <ac:spMk id="12" creationId="{5083F077-B0CD-8A92-215C-503D769F6E25}"/>
          </ac:spMkLst>
        </pc:spChg>
        <pc:picChg chg="del">
          <ac:chgData name="Annie Snyman" userId="a8461f889e704a1d" providerId="LiveId" clId="{3A9BDB8B-F715-4CF7-819E-6F2813E514B1}" dt="2022-07-24T16:12:47.142" v="209" actId="478"/>
          <ac:picMkLst>
            <pc:docMk/>
            <pc:sldMk cId="657486468" sldId="271"/>
            <ac:picMk id="5" creationId="{BE009B94-DB6C-4404-A05E-49833AA88F0F}"/>
          </ac:picMkLst>
        </pc:picChg>
        <pc:picChg chg="del">
          <ac:chgData name="Annie Snyman" userId="a8461f889e704a1d" providerId="LiveId" clId="{3A9BDB8B-F715-4CF7-819E-6F2813E514B1}" dt="2022-07-24T17:31:55.163" v="914" actId="478"/>
          <ac:picMkLst>
            <pc:docMk/>
            <pc:sldMk cId="657486468" sldId="271"/>
            <ac:picMk id="6" creationId="{E4630A46-F314-49BD-8418-4381EBF94A08}"/>
          </ac:picMkLst>
        </pc:picChg>
        <pc:picChg chg="add mod">
          <ac:chgData name="Annie Snyman" userId="a8461f889e704a1d" providerId="LiveId" clId="{3A9BDB8B-F715-4CF7-819E-6F2813E514B1}" dt="2022-07-24T16:13:15.826" v="219" actId="14100"/>
          <ac:picMkLst>
            <pc:docMk/>
            <pc:sldMk cId="657486468" sldId="271"/>
            <ac:picMk id="10" creationId="{3B1F96D3-87DA-917B-A0EA-409CDBD605FB}"/>
          </ac:picMkLst>
        </pc:picChg>
      </pc:sldChg>
      <pc:sldChg chg="addSp delSp modSp mod">
        <pc:chgData name="Annie Snyman" userId="a8461f889e704a1d" providerId="LiveId" clId="{3A9BDB8B-F715-4CF7-819E-6F2813E514B1}" dt="2022-07-24T17:31:48.062" v="911" actId="478"/>
        <pc:sldMkLst>
          <pc:docMk/>
          <pc:sldMk cId="3211302818" sldId="272"/>
        </pc:sldMkLst>
        <pc:spChg chg="del">
          <ac:chgData name="Annie Snyman" userId="a8461f889e704a1d" providerId="LiveId" clId="{3A9BDB8B-F715-4CF7-819E-6F2813E514B1}" dt="2022-07-24T16:13:32.364" v="221" actId="478"/>
          <ac:spMkLst>
            <pc:docMk/>
            <pc:sldMk cId="3211302818" sldId="272"/>
            <ac:spMk id="3" creationId="{7E96C724-329E-4E2D-B79B-7A83B54C7E7F}"/>
          </ac:spMkLst>
        </pc:spChg>
        <pc:spChg chg="del mod">
          <ac:chgData name="Annie Snyman" userId="a8461f889e704a1d" providerId="LiveId" clId="{3A9BDB8B-F715-4CF7-819E-6F2813E514B1}" dt="2022-07-24T17:31:46.788" v="910" actId="478"/>
          <ac:spMkLst>
            <pc:docMk/>
            <pc:sldMk cId="3211302818" sldId="272"/>
            <ac:spMk id="7" creationId="{92A94FF6-346E-4EBF-8BF2-1B597C97B7D9}"/>
          </ac:spMkLst>
        </pc:spChg>
        <pc:spChg chg="add del mod">
          <ac:chgData name="Annie Snyman" userId="a8461f889e704a1d" providerId="LiveId" clId="{3A9BDB8B-F715-4CF7-819E-6F2813E514B1}" dt="2022-07-24T16:13:35.145" v="222" actId="478"/>
          <ac:spMkLst>
            <pc:docMk/>
            <pc:sldMk cId="3211302818" sldId="272"/>
            <ac:spMk id="9" creationId="{27D32F3E-C558-59F1-B0E2-EBC7489428FF}"/>
          </ac:spMkLst>
        </pc:spChg>
        <pc:spChg chg="add mod">
          <ac:chgData name="Annie Snyman" userId="a8461f889e704a1d" providerId="LiveId" clId="{3A9BDB8B-F715-4CF7-819E-6F2813E514B1}" dt="2022-07-24T16:13:53.295" v="229" actId="1076"/>
          <ac:spMkLst>
            <pc:docMk/>
            <pc:sldMk cId="3211302818" sldId="272"/>
            <ac:spMk id="12" creationId="{71A91FFD-3BC8-1742-B1D4-65C4E25967B9}"/>
          </ac:spMkLst>
        </pc:spChg>
        <pc:picChg chg="del">
          <ac:chgData name="Annie Snyman" userId="a8461f889e704a1d" providerId="LiveId" clId="{3A9BDB8B-F715-4CF7-819E-6F2813E514B1}" dt="2022-07-24T16:13:29.771" v="220" actId="478"/>
          <ac:picMkLst>
            <pc:docMk/>
            <pc:sldMk cId="3211302818" sldId="272"/>
            <ac:picMk id="5" creationId="{B76661B2-8690-406F-A289-C8043ED9DEE3}"/>
          </ac:picMkLst>
        </pc:picChg>
        <pc:picChg chg="del">
          <ac:chgData name="Annie Snyman" userId="a8461f889e704a1d" providerId="LiveId" clId="{3A9BDB8B-F715-4CF7-819E-6F2813E514B1}" dt="2022-07-24T17:31:48.062" v="911" actId="478"/>
          <ac:picMkLst>
            <pc:docMk/>
            <pc:sldMk cId="3211302818" sldId="272"/>
            <ac:picMk id="6" creationId="{3F976CF4-17C7-4B0E-A5E8-11E7C68F024F}"/>
          </ac:picMkLst>
        </pc:picChg>
        <pc:picChg chg="add mod">
          <ac:chgData name="Annie Snyman" userId="a8461f889e704a1d" providerId="LiveId" clId="{3A9BDB8B-F715-4CF7-819E-6F2813E514B1}" dt="2022-07-24T16:14:04.043" v="233" actId="14100"/>
          <ac:picMkLst>
            <pc:docMk/>
            <pc:sldMk cId="3211302818" sldId="272"/>
            <ac:picMk id="10" creationId="{B9C3B359-537E-1259-3A7B-31A069022667}"/>
          </ac:picMkLst>
        </pc:picChg>
      </pc:sldChg>
      <pc:sldChg chg="addSp delSp modSp mod">
        <pc:chgData name="Annie Snyman" userId="a8461f889e704a1d" providerId="LiveId" clId="{3A9BDB8B-F715-4CF7-819E-6F2813E514B1}" dt="2022-07-25T17:28:57.261" v="1546" actId="1076"/>
        <pc:sldMkLst>
          <pc:docMk/>
          <pc:sldMk cId="662541017" sldId="273"/>
        </pc:sldMkLst>
        <pc:spChg chg="del">
          <ac:chgData name="Annie Snyman" userId="a8461f889e704a1d" providerId="LiveId" clId="{3A9BDB8B-F715-4CF7-819E-6F2813E514B1}" dt="2022-07-24T16:14:15.528" v="235" actId="478"/>
          <ac:spMkLst>
            <pc:docMk/>
            <pc:sldMk cId="662541017" sldId="273"/>
            <ac:spMk id="3" creationId="{7E96C724-329E-4E2D-B79B-7A83B54C7E7F}"/>
          </ac:spMkLst>
        </pc:spChg>
        <pc:spChg chg="del">
          <ac:chgData name="Annie Snyman" userId="a8461f889e704a1d" providerId="LiveId" clId="{3A9BDB8B-F715-4CF7-819E-6F2813E514B1}" dt="2022-07-24T17:31:38.670" v="907" actId="478"/>
          <ac:spMkLst>
            <pc:docMk/>
            <pc:sldMk cId="662541017" sldId="273"/>
            <ac:spMk id="7" creationId="{4A98E752-A25A-45DC-9B54-1355E6F1487E}"/>
          </ac:spMkLst>
        </pc:spChg>
        <pc:spChg chg="add del mod">
          <ac:chgData name="Annie Snyman" userId="a8461f889e704a1d" providerId="LiveId" clId="{3A9BDB8B-F715-4CF7-819E-6F2813E514B1}" dt="2022-07-24T16:14:18.639" v="236" actId="478"/>
          <ac:spMkLst>
            <pc:docMk/>
            <pc:sldMk cId="662541017" sldId="273"/>
            <ac:spMk id="9" creationId="{76E612A0-BDC7-D10F-CEA1-6D72C3194D7A}"/>
          </ac:spMkLst>
        </pc:spChg>
        <pc:spChg chg="add mod">
          <ac:chgData name="Annie Snyman" userId="a8461f889e704a1d" providerId="LiveId" clId="{3A9BDB8B-F715-4CF7-819E-6F2813E514B1}" dt="2022-07-25T17:28:57.261" v="1546" actId="1076"/>
          <ac:spMkLst>
            <pc:docMk/>
            <pc:sldMk cId="662541017" sldId="273"/>
            <ac:spMk id="12" creationId="{FDD335FE-5EBA-9782-116E-E4C7BFE1A496}"/>
          </ac:spMkLst>
        </pc:spChg>
        <pc:picChg chg="add mod">
          <ac:chgData name="Annie Snyman" userId="a8461f889e704a1d" providerId="LiveId" clId="{3A9BDB8B-F715-4CF7-819E-6F2813E514B1}" dt="2022-07-25T17:28:37.239" v="1531" actId="14100"/>
          <ac:picMkLst>
            <pc:docMk/>
            <pc:sldMk cId="662541017" sldId="273"/>
            <ac:picMk id="4" creationId="{B328EB34-8AAA-8675-A8A3-18DB42F13FC3}"/>
          </ac:picMkLst>
        </pc:picChg>
        <pc:picChg chg="del">
          <ac:chgData name="Annie Snyman" userId="a8461f889e704a1d" providerId="LiveId" clId="{3A9BDB8B-F715-4CF7-819E-6F2813E514B1}" dt="2022-07-24T16:14:11.052" v="234" actId="478"/>
          <ac:picMkLst>
            <pc:docMk/>
            <pc:sldMk cId="662541017" sldId="273"/>
            <ac:picMk id="5" creationId="{510EBC4A-9CB3-406D-B747-6E287590E38A}"/>
          </ac:picMkLst>
        </pc:picChg>
        <pc:picChg chg="del">
          <ac:chgData name="Annie Snyman" userId="a8461f889e704a1d" providerId="LiveId" clId="{3A9BDB8B-F715-4CF7-819E-6F2813E514B1}" dt="2022-07-24T17:31:40.205" v="908" actId="478"/>
          <ac:picMkLst>
            <pc:docMk/>
            <pc:sldMk cId="662541017" sldId="273"/>
            <ac:picMk id="6" creationId="{0A790746-B729-4938-AD95-D0F3585D97D7}"/>
          </ac:picMkLst>
        </pc:picChg>
        <pc:picChg chg="add del mod">
          <ac:chgData name="Annie Snyman" userId="a8461f889e704a1d" providerId="LiveId" clId="{3A9BDB8B-F715-4CF7-819E-6F2813E514B1}" dt="2022-07-25T17:26:59.810" v="1526" actId="478"/>
          <ac:picMkLst>
            <pc:docMk/>
            <pc:sldMk cId="662541017" sldId="273"/>
            <ac:picMk id="10" creationId="{17E871ED-8F71-2D3B-7AEA-946E263BC670}"/>
          </ac:picMkLst>
        </pc:picChg>
      </pc:sldChg>
      <pc:sldChg chg="addSp delSp modSp mod">
        <pc:chgData name="Annie Snyman" userId="a8461f889e704a1d" providerId="LiveId" clId="{3A9BDB8B-F715-4CF7-819E-6F2813E514B1}" dt="2022-07-24T17:31:32.105" v="906" actId="478"/>
        <pc:sldMkLst>
          <pc:docMk/>
          <pc:sldMk cId="1722622667" sldId="274"/>
        </pc:sldMkLst>
        <pc:spChg chg="del">
          <ac:chgData name="Annie Snyman" userId="a8461f889e704a1d" providerId="LiveId" clId="{3A9BDB8B-F715-4CF7-819E-6F2813E514B1}" dt="2022-07-24T16:15:07.960" v="249" actId="478"/>
          <ac:spMkLst>
            <pc:docMk/>
            <pc:sldMk cId="1722622667" sldId="274"/>
            <ac:spMk id="3" creationId="{7E96C724-329E-4E2D-B79B-7A83B54C7E7F}"/>
          </ac:spMkLst>
        </pc:spChg>
        <pc:spChg chg="del">
          <ac:chgData name="Annie Snyman" userId="a8461f889e704a1d" providerId="LiveId" clId="{3A9BDB8B-F715-4CF7-819E-6F2813E514B1}" dt="2022-07-24T17:31:30.993" v="905" actId="478"/>
          <ac:spMkLst>
            <pc:docMk/>
            <pc:sldMk cId="1722622667" sldId="274"/>
            <ac:spMk id="7" creationId="{1E4F9C1D-288F-4FFE-A239-87354912318E}"/>
          </ac:spMkLst>
        </pc:spChg>
        <pc:spChg chg="add del mod">
          <ac:chgData name="Annie Snyman" userId="a8461f889e704a1d" providerId="LiveId" clId="{3A9BDB8B-F715-4CF7-819E-6F2813E514B1}" dt="2022-07-24T16:15:12.479" v="250" actId="478"/>
          <ac:spMkLst>
            <pc:docMk/>
            <pc:sldMk cId="1722622667" sldId="274"/>
            <ac:spMk id="9" creationId="{E08C25C7-366E-B4F1-13F1-7EC4768CAC31}"/>
          </ac:spMkLst>
        </pc:spChg>
        <pc:spChg chg="add mod">
          <ac:chgData name="Annie Snyman" userId="a8461f889e704a1d" providerId="LiveId" clId="{3A9BDB8B-F715-4CF7-819E-6F2813E514B1}" dt="2022-07-24T16:15:29.196" v="256" actId="1076"/>
          <ac:spMkLst>
            <pc:docMk/>
            <pc:sldMk cId="1722622667" sldId="274"/>
            <ac:spMk id="12" creationId="{6393D29D-56E4-F2EA-ECEF-B8B38A51C5E3}"/>
          </ac:spMkLst>
        </pc:spChg>
        <pc:picChg chg="del">
          <ac:chgData name="Annie Snyman" userId="a8461f889e704a1d" providerId="LiveId" clId="{3A9BDB8B-F715-4CF7-819E-6F2813E514B1}" dt="2022-07-24T16:15:05.608" v="248" actId="478"/>
          <ac:picMkLst>
            <pc:docMk/>
            <pc:sldMk cId="1722622667" sldId="274"/>
            <ac:picMk id="5" creationId="{235CE970-C504-4F91-857B-49F077738F3F}"/>
          </ac:picMkLst>
        </pc:picChg>
        <pc:picChg chg="del">
          <ac:chgData name="Annie Snyman" userId="a8461f889e704a1d" providerId="LiveId" clId="{3A9BDB8B-F715-4CF7-819E-6F2813E514B1}" dt="2022-07-24T17:31:32.105" v="906" actId="478"/>
          <ac:picMkLst>
            <pc:docMk/>
            <pc:sldMk cId="1722622667" sldId="274"/>
            <ac:picMk id="6" creationId="{D746190B-6C45-4E4B-AFE5-A66FC756C2B2}"/>
          </ac:picMkLst>
        </pc:picChg>
        <pc:picChg chg="add mod">
          <ac:chgData name="Annie Snyman" userId="a8461f889e704a1d" providerId="LiveId" clId="{3A9BDB8B-F715-4CF7-819E-6F2813E514B1}" dt="2022-07-24T16:15:39.878" v="259" actId="1076"/>
          <ac:picMkLst>
            <pc:docMk/>
            <pc:sldMk cId="1722622667" sldId="274"/>
            <ac:picMk id="10" creationId="{BC52FBAD-AD07-C77D-C0D5-031BE9636E87}"/>
          </ac:picMkLst>
        </pc:picChg>
      </pc:sldChg>
      <pc:sldChg chg="addSp delSp modSp mod">
        <pc:chgData name="Annie Snyman" userId="a8461f889e704a1d" providerId="LiveId" clId="{3A9BDB8B-F715-4CF7-819E-6F2813E514B1}" dt="2022-07-25T13:54:58.389" v="1322" actId="20577"/>
        <pc:sldMkLst>
          <pc:docMk/>
          <pc:sldMk cId="1083608361" sldId="275"/>
        </pc:sldMkLst>
        <pc:spChg chg="del">
          <ac:chgData name="Annie Snyman" userId="a8461f889e704a1d" providerId="LiveId" clId="{3A9BDB8B-F715-4CF7-819E-6F2813E514B1}" dt="2022-07-24T16:15:48.616" v="261" actId="478"/>
          <ac:spMkLst>
            <pc:docMk/>
            <pc:sldMk cId="1083608361" sldId="275"/>
            <ac:spMk id="3" creationId="{7E96C724-329E-4E2D-B79B-7A83B54C7E7F}"/>
          </ac:spMkLst>
        </pc:spChg>
        <pc:spChg chg="del">
          <ac:chgData name="Annie Snyman" userId="a8461f889e704a1d" providerId="LiveId" clId="{3A9BDB8B-F715-4CF7-819E-6F2813E514B1}" dt="2022-07-24T17:31:25.445" v="902" actId="478"/>
          <ac:spMkLst>
            <pc:docMk/>
            <pc:sldMk cId="1083608361" sldId="275"/>
            <ac:spMk id="7" creationId="{1913238D-8AD4-4EC0-8EE9-656656010201}"/>
          </ac:spMkLst>
        </pc:spChg>
        <pc:spChg chg="add del mod">
          <ac:chgData name="Annie Snyman" userId="a8461f889e704a1d" providerId="LiveId" clId="{3A9BDB8B-F715-4CF7-819E-6F2813E514B1}" dt="2022-07-24T16:15:51.047" v="262" actId="478"/>
          <ac:spMkLst>
            <pc:docMk/>
            <pc:sldMk cId="1083608361" sldId="275"/>
            <ac:spMk id="9" creationId="{47E4ED6B-2DB2-2DA8-FDC0-C9A63171C845}"/>
          </ac:spMkLst>
        </pc:spChg>
        <pc:spChg chg="add mod">
          <ac:chgData name="Annie Snyman" userId="a8461f889e704a1d" providerId="LiveId" clId="{3A9BDB8B-F715-4CF7-819E-6F2813E514B1}" dt="2022-07-25T13:54:58.389" v="1322" actId="20577"/>
          <ac:spMkLst>
            <pc:docMk/>
            <pc:sldMk cId="1083608361" sldId="275"/>
            <ac:spMk id="12" creationId="{0393C644-189E-84EE-BD26-53CEDE8D59F5}"/>
          </ac:spMkLst>
        </pc:spChg>
        <pc:picChg chg="del">
          <ac:chgData name="Annie Snyman" userId="a8461f889e704a1d" providerId="LiveId" clId="{3A9BDB8B-F715-4CF7-819E-6F2813E514B1}" dt="2022-07-24T16:15:44.388" v="260" actId="478"/>
          <ac:picMkLst>
            <pc:docMk/>
            <pc:sldMk cId="1083608361" sldId="275"/>
            <ac:picMk id="5" creationId="{008943CF-0B9B-485D-8B31-97D1C4F77875}"/>
          </ac:picMkLst>
        </pc:picChg>
        <pc:picChg chg="del mod">
          <ac:chgData name="Annie Snyman" userId="a8461f889e704a1d" providerId="LiveId" clId="{3A9BDB8B-F715-4CF7-819E-6F2813E514B1}" dt="2022-07-24T17:31:26.744" v="904" actId="478"/>
          <ac:picMkLst>
            <pc:docMk/>
            <pc:sldMk cId="1083608361" sldId="275"/>
            <ac:picMk id="6" creationId="{B5E1E809-E1D0-408B-9CCA-D280D4E0B8C2}"/>
          </ac:picMkLst>
        </pc:picChg>
        <pc:picChg chg="add mod">
          <ac:chgData name="Annie Snyman" userId="a8461f889e704a1d" providerId="LiveId" clId="{3A9BDB8B-F715-4CF7-819E-6F2813E514B1}" dt="2022-07-25T13:53:32.353" v="1212" actId="14100"/>
          <ac:picMkLst>
            <pc:docMk/>
            <pc:sldMk cId="1083608361" sldId="275"/>
            <ac:picMk id="11" creationId="{04C0E8E4-DF44-6298-40CC-BA29AC950AD0}"/>
          </ac:picMkLst>
        </pc:picChg>
      </pc:sldChg>
      <pc:sldChg chg="addSp delSp modSp mod">
        <pc:chgData name="Annie Snyman" userId="a8461f889e704a1d" providerId="LiveId" clId="{3A9BDB8B-F715-4CF7-819E-6F2813E514B1}" dt="2022-07-24T17:31:23.041" v="901" actId="478"/>
        <pc:sldMkLst>
          <pc:docMk/>
          <pc:sldMk cId="2544067861" sldId="276"/>
        </pc:sldMkLst>
        <pc:spChg chg="del">
          <ac:chgData name="Annie Snyman" userId="a8461f889e704a1d" providerId="LiveId" clId="{3A9BDB8B-F715-4CF7-819E-6F2813E514B1}" dt="2022-07-24T16:16:09.273" v="264" actId="478"/>
          <ac:spMkLst>
            <pc:docMk/>
            <pc:sldMk cId="2544067861" sldId="276"/>
            <ac:spMk id="3" creationId="{7E96C724-329E-4E2D-B79B-7A83B54C7E7F}"/>
          </ac:spMkLst>
        </pc:spChg>
        <pc:spChg chg="del">
          <ac:chgData name="Annie Snyman" userId="a8461f889e704a1d" providerId="LiveId" clId="{3A9BDB8B-F715-4CF7-819E-6F2813E514B1}" dt="2022-07-24T17:31:21.959" v="900" actId="478"/>
          <ac:spMkLst>
            <pc:docMk/>
            <pc:sldMk cId="2544067861" sldId="276"/>
            <ac:spMk id="7" creationId="{98FC9BD8-37D6-4699-A8DB-855E18999922}"/>
          </ac:spMkLst>
        </pc:spChg>
        <pc:spChg chg="add del mod">
          <ac:chgData name="Annie Snyman" userId="a8461f889e704a1d" providerId="LiveId" clId="{3A9BDB8B-F715-4CF7-819E-6F2813E514B1}" dt="2022-07-24T16:16:12.432" v="265" actId="478"/>
          <ac:spMkLst>
            <pc:docMk/>
            <pc:sldMk cId="2544067861" sldId="276"/>
            <ac:spMk id="9" creationId="{92A2CE4D-6FA6-1F74-F839-126E5CAFFCAA}"/>
          </ac:spMkLst>
        </pc:spChg>
        <pc:spChg chg="add mod">
          <ac:chgData name="Annie Snyman" userId="a8461f889e704a1d" providerId="LiveId" clId="{3A9BDB8B-F715-4CF7-819E-6F2813E514B1}" dt="2022-07-24T16:16:39.577" v="275" actId="1076"/>
          <ac:spMkLst>
            <pc:docMk/>
            <pc:sldMk cId="2544067861" sldId="276"/>
            <ac:spMk id="12" creationId="{2A28C9D8-C39E-89F2-2352-17C61534A6AE}"/>
          </ac:spMkLst>
        </pc:spChg>
        <pc:picChg chg="del">
          <ac:chgData name="Annie Snyman" userId="a8461f889e704a1d" providerId="LiveId" clId="{3A9BDB8B-F715-4CF7-819E-6F2813E514B1}" dt="2022-07-24T16:16:04.442" v="263" actId="478"/>
          <ac:picMkLst>
            <pc:docMk/>
            <pc:sldMk cId="2544067861" sldId="276"/>
            <ac:picMk id="5" creationId="{4506FAB3-4C88-4684-B287-127020CA61A9}"/>
          </ac:picMkLst>
        </pc:picChg>
        <pc:picChg chg="del">
          <ac:chgData name="Annie Snyman" userId="a8461f889e704a1d" providerId="LiveId" clId="{3A9BDB8B-F715-4CF7-819E-6F2813E514B1}" dt="2022-07-24T17:31:23.041" v="901" actId="478"/>
          <ac:picMkLst>
            <pc:docMk/>
            <pc:sldMk cId="2544067861" sldId="276"/>
            <ac:picMk id="6" creationId="{23AB0787-AB99-4C2D-AA17-E69C287A5CEF}"/>
          </ac:picMkLst>
        </pc:picChg>
        <pc:picChg chg="add mod">
          <ac:chgData name="Annie Snyman" userId="a8461f889e704a1d" providerId="LiveId" clId="{3A9BDB8B-F715-4CF7-819E-6F2813E514B1}" dt="2022-07-24T16:16:35.657" v="274" actId="14100"/>
          <ac:picMkLst>
            <pc:docMk/>
            <pc:sldMk cId="2544067861" sldId="276"/>
            <ac:picMk id="10" creationId="{15FB4FD8-FC75-F6BE-AAD9-1FA5661E65AF}"/>
          </ac:picMkLst>
        </pc:picChg>
      </pc:sldChg>
      <pc:sldChg chg="addSp delSp modSp mod">
        <pc:chgData name="Annie Snyman" userId="a8461f889e704a1d" providerId="LiveId" clId="{3A9BDB8B-F715-4CF7-819E-6F2813E514B1}" dt="2022-07-24T17:31:18.957" v="899" actId="478"/>
        <pc:sldMkLst>
          <pc:docMk/>
          <pc:sldMk cId="875183401" sldId="277"/>
        </pc:sldMkLst>
        <pc:spChg chg="del">
          <ac:chgData name="Annie Snyman" userId="a8461f889e704a1d" providerId="LiveId" clId="{3A9BDB8B-F715-4CF7-819E-6F2813E514B1}" dt="2022-07-24T16:16:52.340" v="277" actId="478"/>
          <ac:spMkLst>
            <pc:docMk/>
            <pc:sldMk cId="875183401" sldId="277"/>
            <ac:spMk id="3" creationId="{7E96C724-329E-4E2D-B79B-7A83B54C7E7F}"/>
          </ac:spMkLst>
        </pc:spChg>
        <pc:spChg chg="del">
          <ac:chgData name="Annie Snyman" userId="a8461f889e704a1d" providerId="LiveId" clId="{3A9BDB8B-F715-4CF7-819E-6F2813E514B1}" dt="2022-07-24T17:31:17.737" v="898" actId="478"/>
          <ac:spMkLst>
            <pc:docMk/>
            <pc:sldMk cId="875183401" sldId="277"/>
            <ac:spMk id="7" creationId="{E53ED679-6B28-49C0-9EB0-C12052CA8B29}"/>
          </ac:spMkLst>
        </pc:spChg>
        <pc:spChg chg="add del mod">
          <ac:chgData name="Annie Snyman" userId="a8461f889e704a1d" providerId="LiveId" clId="{3A9BDB8B-F715-4CF7-819E-6F2813E514B1}" dt="2022-07-24T16:16:55.091" v="278" actId="478"/>
          <ac:spMkLst>
            <pc:docMk/>
            <pc:sldMk cId="875183401" sldId="277"/>
            <ac:spMk id="9" creationId="{262B18DB-7C59-9EDA-C2DE-7FF455F150B7}"/>
          </ac:spMkLst>
        </pc:spChg>
        <pc:spChg chg="add mod">
          <ac:chgData name="Annie Snyman" userId="a8461f889e704a1d" providerId="LiveId" clId="{3A9BDB8B-F715-4CF7-819E-6F2813E514B1}" dt="2022-07-24T16:17:13.174" v="288" actId="1076"/>
          <ac:spMkLst>
            <pc:docMk/>
            <pc:sldMk cId="875183401" sldId="277"/>
            <ac:spMk id="12" creationId="{7FC08A5E-E6C4-74FC-C084-45F9F2A8B658}"/>
          </ac:spMkLst>
        </pc:spChg>
        <pc:picChg chg="del">
          <ac:chgData name="Annie Snyman" userId="a8461f889e704a1d" providerId="LiveId" clId="{3A9BDB8B-F715-4CF7-819E-6F2813E514B1}" dt="2022-07-24T16:16:49.771" v="276" actId="478"/>
          <ac:picMkLst>
            <pc:docMk/>
            <pc:sldMk cId="875183401" sldId="277"/>
            <ac:picMk id="5" creationId="{B875D3E5-86A9-4EF6-A251-496A27A90CF6}"/>
          </ac:picMkLst>
        </pc:picChg>
        <pc:picChg chg="del">
          <ac:chgData name="Annie Snyman" userId="a8461f889e704a1d" providerId="LiveId" clId="{3A9BDB8B-F715-4CF7-819E-6F2813E514B1}" dt="2022-07-24T17:31:18.957" v="899" actId="478"/>
          <ac:picMkLst>
            <pc:docMk/>
            <pc:sldMk cId="875183401" sldId="277"/>
            <ac:picMk id="6" creationId="{F3838D29-8629-452D-A09A-EA613E7BDB58}"/>
          </ac:picMkLst>
        </pc:picChg>
        <pc:picChg chg="add mod">
          <ac:chgData name="Annie Snyman" userId="a8461f889e704a1d" providerId="LiveId" clId="{3A9BDB8B-F715-4CF7-819E-6F2813E514B1}" dt="2022-07-24T16:17:20.464" v="290" actId="14100"/>
          <ac:picMkLst>
            <pc:docMk/>
            <pc:sldMk cId="875183401" sldId="277"/>
            <ac:picMk id="10" creationId="{A74778B1-1F8A-5E15-E23A-93B30F7306F0}"/>
          </ac:picMkLst>
        </pc:picChg>
      </pc:sldChg>
      <pc:sldChg chg="addSp delSp modSp mod">
        <pc:chgData name="Annie Snyman" userId="a8461f889e704a1d" providerId="LiveId" clId="{3A9BDB8B-F715-4CF7-819E-6F2813E514B1}" dt="2022-07-24T17:31:12.435" v="897" actId="478"/>
        <pc:sldMkLst>
          <pc:docMk/>
          <pc:sldMk cId="4056135141" sldId="278"/>
        </pc:sldMkLst>
        <pc:spChg chg="del">
          <ac:chgData name="Annie Snyman" userId="a8461f889e704a1d" providerId="LiveId" clId="{3A9BDB8B-F715-4CF7-819E-6F2813E514B1}" dt="2022-07-24T16:17:33.637" v="292" actId="478"/>
          <ac:spMkLst>
            <pc:docMk/>
            <pc:sldMk cId="4056135141" sldId="278"/>
            <ac:spMk id="3" creationId="{7E96C724-329E-4E2D-B79B-7A83B54C7E7F}"/>
          </ac:spMkLst>
        </pc:spChg>
        <pc:spChg chg="del">
          <ac:chgData name="Annie Snyman" userId="a8461f889e704a1d" providerId="LiveId" clId="{3A9BDB8B-F715-4CF7-819E-6F2813E514B1}" dt="2022-07-24T17:31:11.211" v="895" actId="478"/>
          <ac:spMkLst>
            <pc:docMk/>
            <pc:sldMk cId="4056135141" sldId="278"/>
            <ac:spMk id="7" creationId="{6691ABF0-4C3B-411E-8214-4DF73A74666D}"/>
          </ac:spMkLst>
        </pc:spChg>
        <pc:spChg chg="add del mod">
          <ac:chgData name="Annie Snyman" userId="a8461f889e704a1d" providerId="LiveId" clId="{3A9BDB8B-F715-4CF7-819E-6F2813E514B1}" dt="2022-07-24T16:17:36.167" v="293" actId="478"/>
          <ac:spMkLst>
            <pc:docMk/>
            <pc:sldMk cId="4056135141" sldId="278"/>
            <ac:spMk id="9" creationId="{FFF2C781-DEC9-7AD1-6D02-53B55D78F1EE}"/>
          </ac:spMkLst>
        </pc:spChg>
        <pc:spChg chg="add mod">
          <ac:chgData name="Annie Snyman" userId="a8461f889e704a1d" providerId="LiveId" clId="{3A9BDB8B-F715-4CF7-819E-6F2813E514B1}" dt="2022-07-24T16:18:19.053" v="306" actId="1076"/>
          <ac:spMkLst>
            <pc:docMk/>
            <pc:sldMk cId="4056135141" sldId="278"/>
            <ac:spMk id="12" creationId="{D0C8E12E-6D73-0834-C9CB-55F4B732E743}"/>
          </ac:spMkLst>
        </pc:spChg>
        <pc:picChg chg="del">
          <ac:chgData name="Annie Snyman" userId="a8461f889e704a1d" providerId="LiveId" clId="{3A9BDB8B-F715-4CF7-819E-6F2813E514B1}" dt="2022-07-24T16:17:29.590" v="291" actId="478"/>
          <ac:picMkLst>
            <pc:docMk/>
            <pc:sldMk cId="4056135141" sldId="278"/>
            <ac:picMk id="5" creationId="{F4C31557-61B0-4977-8FE9-7CA95051AA2F}"/>
          </ac:picMkLst>
        </pc:picChg>
        <pc:picChg chg="del mod">
          <ac:chgData name="Annie Snyman" userId="a8461f889e704a1d" providerId="LiveId" clId="{3A9BDB8B-F715-4CF7-819E-6F2813E514B1}" dt="2022-07-24T17:31:12.435" v="897" actId="478"/>
          <ac:picMkLst>
            <pc:docMk/>
            <pc:sldMk cId="4056135141" sldId="278"/>
            <ac:picMk id="6" creationId="{66D0F2F1-BA5E-47EB-A0DB-39877334EE9A}"/>
          </ac:picMkLst>
        </pc:picChg>
        <pc:picChg chg="add mod">
          <ac:chgData name="Annie Snyman" userId="a8461f889e704a1d" providerId="LiveId" clId="{3A9BDB8B-F715-4CF7-819E-6F2813E514B1}" dt="2022-07-24T16:18:07.421" v="303" actId="1076"/>
          <ac:picMkLst>
            <pc:docMk/>
            <pc:sldMk cId="4056135141" sldId="278"/>
            <ac:picMk id="10" creationId="{E9FCD0B0-479F-079E-54C9-32CF4A3314EF}"/>
          </ac:picMkLst>
        </pc:picChg>
      </pc:sldChg>
      <pc:sldChg chg="addSp delSp modSp mod">
        <pc:chgData name="Annie Snyman" userId="a8461f889e704a1d" providerId="LiveId" clId="{3A9BDB8B-F715-4CF7-819E-6F2813E514B1}" dt="2022-07-24T17:31:06.601" v="894" actId="478"/>
        <pc:sldMkLst>
          <pc:docMk/>
          <pc:sldMk cId="1124966480" sldId="279"/>
        </pc:sldMkLst>
        <pc:spChg chg="del">
          <ac:chgData name="Annie Snyman" userId="a8461f889e704a1d" providerId="LiveId" clId="{3A9BDB8B-F715-4CF7-819E-6F2813E514B1}" dt="2022-07-24T16:18:27.730" v="308" actId="478"/>
          <ac:spMkLst>
            <pc:docMk/>
            <pc:sldMk cId="1124966480" sldId="279"/>
            <ac:spMk id="3" creationId="{7E96C724-329E-4E2D-B79B-7A83B54C7E7F}"/>
          </ac:spMkLst>
        </pc:spChg>
        <pc:spChg chg="del">
          <ac:chgData name="Annie Snyman" userId="a8461f889e704a1d" providerId="LiveId" clId="{3A9BDB8B-F715-4CF7-819E-6F2813E514B1}" dt="2022-07-24T17:31:05.422" v="892" actId="478"/>
          <ac:spMkLst>
            <pc:docMk/>
            <pc:sldMk cId="1124966480" sldId="279"/>
            <ac:spMk id="7" creationId="{C01A4FA1-E422-48AA-BFAE-9EDF116BF439}"/>
          </ac:spMkLst>
        </pc:spChg>
        <pc:spChg chg="add del mod">
          <ac:chgData name="Annie Snyman" userId="a8461f889e704a1d" providerId="LiveId" clId="{3A9BDB8B-F715-4CF7-819E-6F2813E514B1}" dt="2022-07-24T16:18:31.410" v="309" actId="478"/>
          <ac:spMkLst>
            <pc:docMk/>
            <pc:sldMk cId="1124966480" sldId="279"/>
            <ac:spMk id="9" creationId="{31C9EFD5-67C6-8164-DC64-723518DA55A6}"/>
          </ac:spMkLst>
        </pc:spChg>
        <pc:spChg chg="add mod">
          <ac:chgData name="Annie Snyman" userId="a8461f889e704a1d" providerId="LiveId" clId="{3A9BDB8B-F715-4CF7-819E-6F2813E514B1}" dt="2022-07-24T16:19:41.251" v="324" actId="1076"/>
          <ac:spMkLst>
            <pc:docMk/>
            <pc:sldMk cId="1124966480" sldId="279"/>
            <ac:spMk id="12" creationId="{D3A4783B-F77D-349A-79AA-E584409EE6AE}"/>
          </ac:spMkLst>
        </pc:spChg>
        <pc:picChg chg="del mod">
          <ac:chgData name="Annie Snyman" userId="a8461f889e704a1d" providerId="LiveId" clId="{3A9BDB8B-F715-4CF7-819E-6F2813E514B1}" dt="2022-07-24T17:31:06.601" v="894" actId="478"/>
          <ac:picMkLst>
            <pc:docMk/>
            <pc:sldMk cId="1124966480" sldId="279"/>
            <ac:picMk id="5" creationId="{5A647054-F437-41C1-8C1D-E464EB38BB57}"/>
          </ac:picMkLst>
        </pc:picChg>
        <pc:picChg chg="del">
          <ac:chgData name="Annie Snyman" userId="a8461f889e704a1d" providerId="LiveId" clId="{3A9BDB8B-F715-4CF7-819E-6F2813E514B1}" dt="2022-07-24T16:18:23.457" v="307" actId="478"/>
          <ac:picMkLst>
            <pc:docMk/>
            <pc:sldMk cId="1124966480" sldId="279"/>
            <ac:picMk id="6" creationId="{F058D79F-B32F-44D4-ACA6-E9FF864CB1B1}"/>
          </ac:picMkLst>
        </pc:picChg>
        <pc:picChg chg="add mod">
          <ac:chgData name="Annie Snyman" userId="a8461f889e704a1d" providerId="LiveId" clId="{3A9BDB8B-F715-4CF7-819E-6F2813E514B1}" dt="2022-07-24T16:19:33.813" v="322" actId="14100"/>
          <ac:picMkLst>
            <pc:docMk/>
            <pc:sldMk cId="1124966480" sldId="279"/>
            <ac:picMk id="10" creationId="{B6F1EB6D-5E98-2AE4-46A2-40093DBA785F}"/>
          </ac:picMkLst>
        </pc:picChg>
      </pc:sldChg>
      <pc:sldChg chg="addSp delSp modSp mod">
        <pc:chgData name="Annie Snyman" userId="a8461f889e704a1d" providerId="LiveId" clId="{3A9BDB8B-F715-4CF7-819E-6F2813E514B1}" dt="2022-07-24T17:31:00.216" v="891" actId="478"/>
        <pc:sldMkLst>
          <pc:docMk/>
          <pc:sldMk cId="2124613399" sldId="280"/>
        </pc:sldMkLst>
        <pc:spChg chg="del mod">
          <ac:chgData name="Annie Snyman" userId="a8461f889e704a1d" providerId="LiveId" clId="{3A9BDB8B-F715-4CF7-819E-6F2813E514B1}" dt="2022-07-24T16:20:24.936" v="329" actId="478"/>
          <ac:spMkLst>
            <pc:docMk/>
            <pc:sldMk cId="2124613399" sldId="280"/>
            <ac:spMk id="3" creationId="{7E96C724-329E-4E2D-B79B-7A83B54C7E7F}"/>
          </ac:spMkLst>
        </pc:spChg>
        <pc:spChg chg="del">
          <ac:chgData name="Annie Snyman" userId="a8461f889e704a1d" providerId="LiveId" clId="{3A9BDB8B-F715-4CF7-819E-6F2813E514B1}" dt="2022-07-24T16:20:15.602" v="325" actId="478"/>
          <ac:spMkLst>
            <pc:docMk/>
            <pc:sldMk cId="2124613399" sldId="280"/>
            <ac:spMk id="4" creationId="{92FCC182-0634-44A1-8A2D-3D210B72494B}"/>
          </ac:spMkLst>
        </pc:spChg>
        <pc:spChg chg="del">
          <ac:chgData name="Annie Snyman" userId="a8461f889e704a1d" providerId="LiveId" clId="{3A9BDB8B-F715-4CF7-819E-6F2813E514B1}" dt="2022-07-24T17:30:58.977" v="889" actId="478"/>
          <ac:spMkLst>
            <pc:docMk/>
            <pc:sldMk cId="2124613399" sldId="280"/>
            <ac:spMk id="7" creationId="{E1AD4913-A4A1-4CBC-BB4E-702E00BA901F}"/>
          </ac:spMkLst>
        </pc:spChg>
        <pc:spChg chg="add del mod">
          <ac:chgData name="Annie Snyman" userId="a8461f889e704a1d" providerId="LiveId" clId="{3A9BDB8B-F715-4CF7-819E-6F2813E514B1}" dt="2022-07-24T16:20:27.765" v="330" actId="478"/>
          <ac:spMkLst>
            <pc:docMk/>
            <pc:sldMk cId="2124613399" sldId="280"/>
            <ac:spMk id="10" creationId="{E1875092-69D4-2489-A79C-CC57CD197C84}"/>
          </ac:spMkLst>
        </pc:spChg>
        <pc:spChg chg="add mod">
          <ac:chgData name="Annie Snyman" userId="a8461f889e704a1d" providerId="LiveId" clId="{3A9BDB8B-F715-4CF7-819E-6F2813E514B1}" dt="2022-07-24T16:21:40.179" v="343" actId="1076"/>
          <ac:spMkLst>
            <pc:docMk/>
            <pc:sldMk cId="2124613399" sldId="280"/>
            <ac:spMk id="13" creationId="{6A27D591-A7C8-9F59-9867-10065B1FD53B}"/>
          </ac:spMkLst>
        </pc:spChg>
        <pc:picChg chg="del">
          <ac:chgData name="Annie Snyman" userId="a8461f889e704a1d" providerId="LiveId" clId="{3A9BDB8B-F715-4CF7-819E-6F2813E514B1}" dt="2022-07-24T16:20:17.307" v="326" actId="478"/>
          <ac:picMkLst>
            <pc:docMk/>
            <pc:sldMk cId="2124613399" sldId="280"/>
            <ac:picMk id="5" creationId="{0201F978-F835-460E-8868-A9BED0870C13}"/>
          </ac:picMkLst>
        </pc:picChg>
        <pc:picChg chg="del mod">
          <ac:chgData name="Annie Snyman" userId="a8461f889e704a1d" providerId="LiveId" clId="{3A9BDB8B-F715-4CF7-819E-6F2813E514B1}" dt="2022-07-24T17:31:00.216" v="891" actId="478"/>
          <ac:picMkLst>
            <pc:docMk/>
            <pc:sldMk cId="2124613399" sldId="280"/>
            <ac:picMk id="6" creationId="{B45D86C7-A332-41D8-8E0D-B42B736F0869}"/>
          </ac:picMkLst>
        </pc:picChg>
        <pc:picChg chg="add mod">
          <ac:chgData name="Annie Snyman" userId="a8461f889e704a1d" providerId="LiveId" clId="{3A9BDB8B-F715-4CF7-819E-6F2813E514B1}" dt="2022-07-24T16:21:21.177" v="339" actId="14100"/>
          <ac:picMkLst>
            <pc:docMk/>
            <pc:sldMk cId="2124613399" sldId="280"/>
            <ac:picMk id="11" creationId="{51A56FF0-F3F2-6B27-D454-B8A4EC332A3F}"/>
          </ac:picMkLst>
        </pc:picChg>
      </pc:sldChg>
      <pc:sldChg chg="addSp delSp modSp mod">
        <pc:chgData name="Annie Snyman" userId="a8461f889e704a1d" providerId="LiveId" clId="{3A9BDB8B-F715-4CF7-819E-6F2813E514B1}" dt="2022-07-24T17:30:54.537" v="888" actId="478"/>
        <pc:sldMkLst>
          <pc:docMk/>
          <pc:sldMk cId="2082069345" sldId="281"/>
        </pc:sldMkLst>
        <pc:spChg chg="del">
          <ac:chgData name="Annie Snyman" userId="a8461f889e704a1d" providerId="LiveId" clId="{3A9BDB8B-F715-4CF7-819E-6F2813E514B1}" dt="2022-07-24T16:21:49.358" v="345" actId="478"/>
          <ac:spMkLst>
            <pc:docMk/>
            <pc:sldMk cId="2082069345" sldId="281"/>
            <ac:spMk id="3" creationId="{7E96C724-329E-4E2D-B79B-7A83B54C7E7F}"/>
          </ac:spMkLst>
        </pc:spChg>
        <pc:spChg chg="del">
          <ac:chgData name="Annie Snyman" userId="a8461f889e704a1d" providerId="LiveId" clId="{3A9BDB8B-F715-4CF7-819E-6F2813E514B1}" dt="2022-07-24T17:30:53.154" v="886" actId="478"/>
          <ac:spMkLst>
            <pc:docMk/>
            <pc:sldMk cId="2082069345" sldId="281"/>
            <ac:spMk id="7" creationId="{84F0ACE1-82F5-4D28-9CC6-117AD7A62921}"/>
          </ac:spMkLst>
        </pc:spChg>
        <pc:spChg chg="add del mod">
          <ac:chgData name="Annie Snyman" userId="a8461f889e704a1d" providerId="LiveId" clId="{3A9BDB8B-F715-4CF7-819E-6F2813E514B1}" dt="2022-07-24T16:21:53.025" v="346" actId="478"/>
          <ac:spMkLst>
            <pc:docMk/>
            <pc:sldMk cId="2082069345" sldId="281"/>
            <ac:spMk id="9" creationId="{6ED70304-8CBF-7ED1-9562-DBA56F16FD8C}"/>
          </ac:spMkLst>
        </pc:spChg>
        <pc:spChg chg="add mod">
          <ac:chgData name="Annie Snyman" userId="a8461f889e704a1d" providerId="LiveId" clId="{3A9BDB8B-F715-4CF7-819E-6F2813E514B1}" dt="2022-07-24T16:22:18.451" v="352" actId="1076"/>
          <ac:spMkLst>
            <pc:docMk/>
            <pc:sldMk cId="2082069345" sldId="281"/>
            <ac:spMk id="12" creationId="{A811F239-14E7-B966-C829-01EE7BEFDF92}"/>
          </ac:spMkLst>
        </pc:spChg>
        <pc:picChg chg="del">
          <ac:chgData name="Annie Snyman" userId="a8461f889e704a1d" providerId="LiveId" clId="{3A9BDB8B-F715-4CF7-819E-6F2813E514B1}" dt="2022-07-24T16:21:46.831" v="344" actId="478"/>
          <ac:picMkLst>
            <pc:docMk/>
            <pc:sldMk cId="2082069345" sldId="281"/>
            <ac:picMk id="5" creationId="{664C11A0-A48D-4CA9-AB83-4151BADAE512}"/>
          </ac:picMkLst>
        </pc:picChg>
        <pc:picChg chg="del mod">
          <ac:chgData name="Annie Snyman" userId="a8461f889e704a1d" providerId="LiveId" clId="{3A9BDB8B-F715-4CF7-819E-6F2813E514B1}" dt="2022-07-24T17:30:54.537" v="888" actId="478"/>
          <ac:picMkLst>
            <pc:docMk/>
            <pc:sldMk cId="2082069345" sldId="281"/>
            <ac:picMk id="6" creationId="{6807B638-E825-409C-B51B-21FE770C890A}"/>
          </ac:picMkLst>
        </pc:picChg>
        <pc:picChg chg="add mod">
          <ac:chgData name="Annie Snyman" userId="a8461f889e704a1d" providerId="LiveId" clId="{3A9BDB8B-F715-4CF7-819E-6F2813E514B1}" dt="2022-07-24T16:22:27.833" v="355" actId="1076"/>
          <ac:picMkLst>
            <pc:docMk/>
            <pc:sldMk cId="2082069345" sldId="281"/>
            <ac:picMk id="10" creationId="{05655374-15A8-D52F-9AB3-1BF4B9D98ABE}"/>
          </ac:picMkLst>
        </pc:picChg>
      </pc:sldChg>
      <pc:sldChg chg="addSp delSp modSp mod">
        <pc:chgData name="Annie Snyman" userId="a8461f889e704a1d" providerId="LiveId" clId="{3A9BDB8B-F715-4CF7-819E-6F2813E514B1}" dt="2022-07-24T17:30:48.282" v="885" actId="478"/>
        <pc:sldMkLst>
          <pc:docMk/>
          <pc:sldMk cId="4057291658" sldId="282"/>
        </pc:sldMkLst>
        <pc:spChg chg="del">
          <ac:chgData name="Annie Snyman" userId="a8461f889e704a1d" providerId="LiveId" clId="{3A9BDB8B-F715-4CF7-819E-6F2813E514B1}" dt="2022-07-24T16:22:41.360" v="359" actId="478"/>
          <ac:spMkLst>
            <pc:docMk/>
            <pc:sldMk cId="4057291658" sldId="282"/>
            <ac:spMk id="3" creationId="{7E96C724-329E-4E2D-B79B-7A83B54C7E7F}"/>
          </ac:spMkLst>
        </pc:spChg>
        <pc:spChg chg="del">
          <ac:chgData name="Annie Snyman" userId="a8461f889e704a1d" providerId="LiveId" clId="{3A9BDB8B-F715-4CF7-819E-6F2813E514B1}" dt="2022-07-24T17:30:46.909" v="883" actId="478"/>
          <ac:spMkLst>
            <pc:docMk/>
            <pc:sldMk cId="4057291658" sldId="282"/>
            <ac:spMk id="7" creationId="{0D2CEB76-D12F-4582-AA4A-294C873C218D}"/>
          </ac:spMkLst>
        </pc:spChg>
        <pc:spChg chg="del mod">
          <ac:chgData name="Annie Snyman" userId="a8461f889e704a1d" providerId="LiveId" clId="{3A9BDB8B-F715-4CF7-819E-6F2813E514B1}" dt="2022-07-24T16:22:36.618" v="357" actId="478"/>
          <ac:spMkLst>
            <pc:docMk/>
            <pc:sldMk cId="4057291658" sldId="282"/>
            <ac:spMk id="9" creationId="{548B9412-439A-4883-ADBA-9ADBCF1AF3FE}"/>
          </ac:spMkLst>
        </pc:spChg>
        <pc:spChg chg="add del mod">
          <ac:chgData name="Annie Snyman" userId="a8461f889e704a1d" providerId="LiveId" clId="{3A9BDB8B-F715-4CF7-819E-6F2813E514B1}" dt="2022-07-24T16:22:44.044" v="360" actId="478"/>
          <ac:spMkLst>
            <pc:docMk/>
            <pc:sldMk cId="4057291658" sldId="282"/>
            <ac:spMk id="10" creationId="{80D833C2-28CA-C41D-F619-74E2C0C0B9FC}"/>
          </ac:spMkLst>
        </pc:spChg>
        <pc:spChg chg="add mod">
          <ac:chgData name="Annie Snyman" userId="a8461f889e704a1d" providerId="LiveId" clId="{3A9BDB8B-F715-4CF7-819E-6F2813E514B1}" dt="2022-07-24T16:23:22.909" v="370" actId="1076"/>
          <ac:spMkLst>
            <pc:docMk/>
            <pc:sldMk cId="4057291658" sldId="282"/>
            <ac:spMk id="13" creationId="{58B4AB8E-8C8C-555A-8E8C-D129C5736155}"/>
          </ac:spMkLst>
        </pc:spChg>
        <pc:picChg chg="del">
          <ac:chgData name="Annie Snyman" userId="a8461f889e704a1d" providerId="LiveId" clId="{3A9BDB8B-F715-4CF7-819E-6F2813E514B1}" dt="2022-07-24T16:22:38.184" v="358" actId="478"/>
          <ac:picMkLst>
            <pc:docMk/>
            <pc:sldMk cId="4057291658" sldId="282"/>
            <ac:picMk id="5" creationId="{9FBC705D-B8B4-41A7-A88F-04B603A91A42}"/>
          </ac:picMkLst>
        </pc:picChg>
        <pc:picChg chg="del mod">
          <ac:chgData name="Annie Snyman" userId="a8461f889e704a1d" providerId="LiveId" clId="{3A9BDB8B-F715-4CF7-819E-6F2813E514B1}" dt="2022-07-24T17:30:48.282" v="885" actId="478"/>
          <ac:picMkLst>
            <pc:docMk/>
            <pc:sldMk cId="4057291658" sldId="282"/>
            <ac:picMk id="6" creationId="{E8DE69B2-326A-40DE-B6A4-65CF9CA3D330}"/>
          </ac:picMkLst>
        </pc:picChg>
        <pc:picChg chg="add mod">
          <ac:chgData name="Annie Snyman" userId="a8461f889e704a1d" providerId="LiveId" clId="{3A9BDB8B-F715-4CF7-819E-6F2813E514B1}" dt="2022-07-24T16:23:17.423" v="369" actId="1076"/>
          <ac:picMkLst>
            <pc:docMk/>
            <pc:sldMk cId="4057291658" sldId="282"/>
            <ac:picMk id="11" creationId="{7269DBCC-5D10-7244-98AE-9BF0779852B0}"/>
          </ac:picMkLst>
        </pc:picChg>
      </pc:sldChg>
      <pc:sldChg chg="addSp delSp modSp mod">
        <pc:chgData name="Annie Snyman" userId="a8461f889e704a1d" providerId="LiveId" clId="{3A9BDB8B-F715-4CF7-819E-6F2813E514B1}" dt="2022-07-24T17:30:43.899" v="882" actId="478"/>
        <pc:sldMkLst>
          <pc:docMk/>
          <pc:sldMk cId="2367764725" sldId="283"/>
        </pc:sldMkLst>
        <pc:spChg chg="del">
          <ac:chgData name="Annie Snyman" userId="a8461f889e704a1d" providerId="LiveId" clId="{3A9BDB8B-F715-4CF7-819E-6F2813E514B1}" dt="2022-07-24T16:23:34.622" v="372" actId="478"/>
          <ac:spMkLst>
            <pc:docMk/>
            <pc:sldMk cId="2367764725" sldId="283"/>
            <ac:spMk id="3" creationId="{7E96C724-329E-4E2D-B79B-7A83B54C7E7F}"/>
          </ac:spMkLst>
        </pc:spChg>
        <pc:spChg chg="del">
          <ac:chgData name="Annie Snyman" userId="a8461f889e704a1d" providerId="LiveId" clId="{3A9BDB8B-F715-4CF7-819E-6F2813E514B1}" dt="2022-07-24T17:30:42.629" v="881" actId="478"/>
          <ac:spMkLst>
            <pc:docMk/>
            <pc:sldMk cId="2367764725" sldId="283"/>
            <ac:spMk id="7" creationId="{10F0D9A4-383C-41F5-AB1F-278583195A7F}"/>
          </ac:spMkLst>
        </pc:spChg>
        <pc:spChg chg="add del mod">
          <ac:chgData name="Annie Snyman" userId="a8461f889e704a1d" providerId="LiveId" clId="{3A9BDB8B-F715-4CF7-819E-6F2813E514B1}" dt="2022-07-24T16:23:36.973" v="373" actId="478"/>
          <ac:spMkLst>
            <pc:docMk/>
            <pc:sldMk cId="2367764725" sldId="283"/>
            <ac:spMk id="9" creationId="{D0B44A9B-F9B5-CAC9-F48D-8C4E7FA8EA9E}"/>
          </ac:spMkLst>
        </pc:spChg>
        <pc:spChg chg="add mod">
          <ac:chgData name="Annie Snyman" userId="a8461f889e704a1d" providerId="LiveId" clId="{3A9BDB8B-F715-4CF7-819E-6F2813E514B1}" dt="2022-07-24T16:24:11.869" v="380" actId="403"/>
          <ac:spMkLst>
            <pc:docMk/>
            <pc:sldMk cId="2367764725" sldId="283"/>
            <ac:spMk id="12" creationId="{9EC62794-1F59-5450-9694-DD240F45A0AD}"/>
          </ac:spMkLst>
        </pc:spChg>
        <pc:picChg chg="del">
          <ac:chgData name="Annie Snyman" userId="a8461f889e704a1d" providerId="LiveId" clId="{3A9BDB8B-F715-4CF7-819E-6F2813E514B1}" dt="2022-07-24T16:23:29.443" v="371" actId="478"/>
          <ac:picMkLst>
            <pc:docMk/>
            <pc:sldMk cId="2367764725" sldId="283"/>
            <ac:picMk id="5" creationId="{546C5D3A-CE30-4830-BEA6-9FC3790F4590}"/>
          </ac:picMkLst>
        </pc:picChg>
        <pc:picChg chg="del">
          <ac:chgData name="Annie Snyman" userId="a8461f889e704a1d" providerId="LiveId" clId="{3A9BDB8B-F715-4CF7-819E-6F2813E514B1}" dt="2022-07-24T17:30:43.899" v="882" actId="478"/>
          <ac:picMkLst>
            <pc:docMk/>
            <pc:sldMk cId="2367764725" sldId="283"/>
            <ac:picMk id="6" creationId="{BD52B74F-E921-4D4A-8DA5-FD6D9DF35A30}"/>
          </ac:picMkLst>
        </pc:picChg>
        <pc:picChg chg="add mod">
          <ac:chgData name="Annie Snyman" userId="a8461f889e704a1d" providerId="LiveId" clId="{3A9BDB8B-F715-4CF7-819E-6F2813E514B1}" dt="2022-07-24T16:24:21.911" v="383" actId="1076"/>
          <ac:picMkLst>
            <pc:docMk/>
            <pc:sldMk cId="2367764725" sldId="283"/>
            <ac:picMk id="10" creationId="{9FFEEAA1-4961-DC0B-A4AB-CDBFA8AE862B}"/>
          </ac:picMkLst>
        </pc:picChg>
      </pc:sldChg>
      <pc:sldChg chg="addSp delSp modSp mod">
        <pc:chgData name="Annie Snyman" userId="a8461f889e704a1d" providerId="LiveId" clId="{3A9BDB8B-F715-4CF7-819E-6F2813E514B1}" dt="2022-07-24T17:30:37.362" v="880" actId="478"/>
        <pc:sldMkLst>
          <pc:docMk/>
          <pc:sldMk cId="147483599" sldId="284"/>
        </pc:sldMkLst>
        <pc:spChg chg="del">
          <ac:chgData name="Annie Snyman" userId="a8461f889e704a1d" providerId="LiveId" clId="{3A9BDB8B-F715-4CF7-819E-6F2813E514B1}" dt="2022-07-24T16:24:28.903" v="385" actId="478"/>
          <ac:spMkLst>
            <pc:docMk/>
            <pc:sldMk cId="147483599" sldId="284"/>
            <ac:spMk id="3" creationId="{7E96C724-329E-4E2D-B79B-7A83B54C7E7F}"/>
          </ac:spMkLst>
        </pc:spChg>
        <pc:spChg chg="del">
          <ac:chgData name="Annie Snyman" userId="a8461f889e704a1d" providerId="LiveId" clId="{3A9BDB8B-F715-4CF7-819E-6F2813E514B1}" dt="2022-07-24T17:30:36.126" v="879" actId="478"/>
          <ac:spMkLst>
            <pc:docMk/>
            <pc:sldMk cId="147483599" sldId="284"/>
            <ac:spMk id="7" creationId="{7207BF55-DC7F-4BE8-AD34-2FFEF5D41593}"/>
          </ac:spMkLst>
        </pc:spChg>
        <pc:spChg chg="add del mod">
          <ac:chgData name="Annie Snyman" userId="a8461f889e704a1d" providerId="LiveId" clId="{3A9BDB8B-F715-4CF7-819E-6F2813E514B1}" dt="2022-07-24T16:24:31.626" v="386" actId="478"/>
          <ac:spMkLst>
            <pc:docMk/>
            <pc:sldMk cId="147483599" sldId="284"/>
            <ac:spMk id="9" creationId="{1A04C947-C932-B9B0-2D45-1E27CE53A114}"/>
          </ac:spMkLst>
        </pc:spChg>
        <pc:spChg chg="add mod">
          <ac:chgData name="Annie Snyman" userId="a8461f889e704a1d" providerId="LiveId" clId="{3A9BDB8B-F715-4CF7-819E-6F2813E514B1}" dt="2022-07-24T16:25:09.467" v="398" actId="1076"/>
          <ac:spMkLst>
            <pc:docMk/>
            <pc:sldMk cId="147483599" sldId="284"/>
            <ac:spMk id="12" creationId="{1D56E919-0A83-1982-9572-F55CCAC46334}"/>
          </ac:spMkLst>
        </pc:spChg>
        <pc:picChg chg="del">
          <ac:chgData name="Annie Snyman" userId="a8461f889e704a1d" providerId="LiveId" clId="{3A9BDB8B-F715-4CF7-819E-6F2813E514B1}" dt="2022-07-24T16:24:26.803" v="384" actId="478"/>
          <ac:picMkLst>
            <pc:docMk/>
            <pc:sldMk cId="147483599" sldId="284"/>
            <ac:picMk id="5" creationId="{A1673E09-85BE-4860-8635-92506C4F0475}"/>
          </ac:picMkLst>
        </pc:picChg>
        <pc:picChg chg="del">
          <ac:chgData name="Annie Snyman" userId="a8461f889e704a1d" providerId="LiveId" clId="{3A9BDB8B-F715-4CF7-819E-6F2813E514B1}" dt="2022-07-24T17:30:37.362" v="880" actId="478"/>
          <ac:picMkLst>
            <pc:docMk/>
            <pc:sldMk cId="147483599" sldId="284"/>
            <ac:picMk id="6" creationId="{E7E8C1DE-E1A1-46B2-8591-17EF904889FA}"/>
          </ac:picMkLst>
        </pc:picChg>
        <pc:picChg chg="add mod">
          <ac:chgData name="Annie Snyman" userId="a8461f889e704a1d" providerId="LiveId" clId="{3A9BDB8B-F715-4CF7-819E-6F2813E514B1}" dt="2022-07-24T16:25:05.717" v="397" actId="1076"/>
          <ac:picMkLst>
            <pc:docMk/>
            <pc:sldMk cId="147483599" sldId="284"/>
            <ac:picMk id="10" creationId="{7264CE8F-3F32-33D3-D82B-364621B44DB7}"/>
          </ac:picMkLst>
        </pc:picChg>
      </pc:sldChg>
      <pc:sldChg chg="addSp delSp modSp mod">
        <pc:chgData name="Annie Snyman" userId="a8461f889e704a1d" providerId="LiveId" clId="{3A9BDB8B-F715-4CF7-819E-6F2813E514B1}" dt="2022-07-24T17:30:30.902" v="878" actId="478"/>
        <pc:sldMkLst>
          <pc:docMk/>
          <pc:sldMk cId="757031592" sldId="285"/>
        </pc:sldMkLst>
        <pc:spChg chg="del">
          <ac:chgData name="Annie Snyman" userId="a8461f889e704a1d" providerId="LiveId" clId="{3A9BDB8B-F715-4CF7-819E-6F2813E514B1}" dt="2022-07-24T16:25:22.779" v="400" actId="478"/>
          <ac:spMkLst>
            <pc:docMk/>
            <pc:sldMk cId="757031592" sldId="285"/>
            <ac:spMk id="3" creationId="{7E96C724-329E-4E2D-B79B-7A83B54C7E7F}"/>
          </ac:spMkLst>
        </pc:spChg>
        <pc:spChg chg="del">
          <ac:chgData name="Annie Snyman" userId="a8461f889e704a1d" providerId="LiveId" clId="{3A9BDB8B-F715-4CF7-819E-6F2813E514B1}" dt="2022-07-24T17:30:29.294" v="876" actId="478"/>
          <ac:spMkLst>
            <pc:docMk/>
            <pc:sldMk cId="757031592" sldId="285"/>
            <ac:spMk id="7" creationId="{1C967739-AC56-4913-BBF1-374855F0E4F2}"/>
          </ac:spMkLst>
        </pc:spChg>
        <pc:spChg chg="add del mod">
          <ac:chgData name="Annie Snyman" userId="a8461f889e704a1d" providerId="LiveId" clId="{3A9BDB8B-F715-4CF7-819E-6F2813E514B1}" dt="2022-07-24T16:25:25.546" v="401" actId="478"/>
          <ac:spMkLst>
            <pc:docMk/>
            <pc:sldMk cId="757031592" sldId="285"/>
            <ac:spMk id="9" creationId="{BBFD89BB-74DE-D4FB-97A4-6D21D0E2E2DE}"/>
          </ac:spMkLst>
        </pc:spChg>
        <pc:spChg chg="add mod">
          <ac:chgData name="Annie Snyman" userId="a8461f889e704a1d" providerId="LiveId" clId="{3A9BDB8B-F715-4CF7-819E-6F2813E514B1}" dt="2022-07-24T16:25:49.607" v="408" actId="1076"/>
          <ac:spMkLst>
            <pc:docMk/>
            <pc:sldMk cId="757031592" sldId="285"/>
            <ac:spMk id="12" creationId="{37DFD95E-7D8B-02E2-9035-5DF25FD8D471}"/>
          </ac:spMkLst>
        </pc:spChg>
        <pc:picChg chg="del">
          <ac:chgData name="Annie Snyman" userId="a8461f889e704a1d" providerId="LiveId" clId="{3A9BDB8B-F715-4CF7-819E-6F2813E514B1}" dt="2022-07-24T16:25:19.032" v="399" actId="478"/>
          <ac:picMkLst>
            <pc:docMk/>
            <pc:sldMk cId="757031592" sldId="285"/>
            <ac:picMk id="5" creationId="{4E8F2B5B-86E6-40D9-B0C2-6FCC35864D5B}"/>
          </ac:picMkLst>
        </pc:picChg>
        <pc:picChg chg="del mod">
          <ac:chgData name="Annie Snyman" userId="a8461f889e704a1d" providerId="LiveId" clId="{3A9BDB8B-F715-4CF7-819E-6F2813E514B1}" dt="2022-07-24T17:30:30.902" v="878" actId="478"/>
          <ac:picMkLst>
            <pc:docMk/>
            <pc:sldMk cId="757031592" sldId="285"/>
            <ac:picMk id="6" creationId="{31DD96D9-6EE5-47FF-A037-BA6794BD48EF}"/>
          </ac:picMkLst>
        </pc:picChg>
        <pc:picChg chg="add mod">
          <ac:chgData name="Annie Snyman" userId="a8461f889e704a1d" providerId="LiveId" clId="{3A9BDB8B-F715-4CF7-819E-6F2813E514B1}" dt="2022-07-24T16:25:58.051" v="411" actId="1076"/>
          <ac:picMkLst>
            <pc:docMk/>
            <pc:sldMk cId="757031592" sldId="285"/>
            <ac:picMk id="10" creationId="{23C04A5F-8537-4F40-945E-43BEAFB9C359}"/>
          </ac:picMkLst>
        </pc:picChg>
      </pc:sldChg>
      <pc:sldChg chg="addSp delSp modSp mod">
        <pc:chgData name="Annie Snyman" userId="a8461f889e704a1d" providerId="LiveId" clId="{3A9BDB8B-F715-4CF7-819E-6F2813E514B1}" dt="2022-07-24T17:30:26.583" v="875" actId="478"/>
        <pc:sldMkLst>
          <pc:docMk/>
          <pc:sldMk cId="4186811263" sldId="286"/>
        </pc:sldMkLst>
        <pc:spChg chg="del">
          <ac:chgData name="Annie Snyman" userId="a8461f889e704a1d" providerId="LiveId" clId="{3A9BDB8B-F715-4CF7-819E-6F2813E514B1}" dt="2022-07-24T16:26:12.671" v="413" actId="478"/>
          <ac:spMkLst>
            <pc:docMk/>
            <pc:sldMk cId="4186811263" sldId="286"/>
            <ac:spMk id="3" creationId="{7E96C724-329E-4E2D-B79B-7A83B54C7E7F}"/>
          </ac:spMkLst>
        </pc:spChg>
        <pc:spChg chg="del">
          <ac:chgData name="Annie Snyman" userId="a8461f889e704a1d" providerId="LiveId" clId="{3A9BDB8B-F715-4CF7-819E-6F2813E514B1}" dt="2022-07-24T17:30:25.201" v="873" actId="478"/>
          <ac:spMkLst>
            <pc:docMk/>
            <pc:sldMk cId="4186811263" sldId="286"/>
            <ac:spMk id="7" creationId="{7A83EC41-0E89-4DCD-A986-17B6D0336C01}"/>
          </ac:spMkLst>
        </pc:spChg>
        <pc:spChg chg="add del mod">
          <ac:chgData name="Annie Snyman" userId="a8461f889e704a1d" providerId="LiveId" clId="{3A9BDB8B-F715-4CF7-819E-6F2813E514B1}" dt="2022-07-24T16:26:15.234" v="414" actId="478"/>
          <ac:spMkLst>
            <pc:docMk/>
            <pc:sldMk cId="4186811263" sldId="286"/>
            <ac:spMk id="9" creationId="{5EDC72D2-5677-0C30-942A-CB40CF2486BB}"/>
          </ac:spMkLst>
        </pc:spChg>
        <pc:spChg chg="add mod">
          <ac:chgData name="Annie Snyman" userId="a8461f889e704a1d" providerId="LiveId" clId="{3A9BDB8B-F715-4CF7-819E-6F2813E514B1}" dt="2022-07-24T16:26:56.575" v="429" actId="1076"/>
          <ac:spMkLst>
            <pc:docMk/>
            <pc:sldMk cId="4186811263" sldId="286"/>
            <ac:spMk id="12" creationId="{B0DB4C63-C582-8B28-D6F7-FB1518D40D55}"/>
          </ac:spMkLst>
        </pc:spChg>
        <pc:picChg chg="del">
          <ac:chgData name="Annie Snyman" userId="a8461f889e704a1d" providerId="LiveId" clId="{3A9BDB8B-F715-4CF7-819E-6F2813E514B1}" dt="2022-07-24T16:26:09.424" v="412" actId="478"/>
          <ac:picMkLst>
            <pc:docMk/>
            <pc:sldMk cId="4186811263" sldId="286"/>
            <ac:picMk id="5" creationId="{DB0D554F-859C-4D03-933A-7FBC1F9E129D}"/>
          </ac:picMkLst>
        </pc:picChg>
        <pc:picChg chg="del mod">
          <ac:chgData name="Annie Snyman" userId="a8461f889e704a1d" providerId="LiveId" clId="{3A9BDB8B-F715-4CF7-819E-6F2813E514B1}" dt="2022-07-24T17:30:26.583" v="875" actId="478"/>
          <ac:picMkLst>
            <pc:docMk/>
            <pc:sldMk cId="4186811263" sldId="286"/>
            <ac:picMk id="6" creationId="{52A46AF8-4420-4FC7-B135-ED088A9806D8}"/>
          </ac:picMkLst>
        </pc:picChg>
        <pc:picChg chg="add mod">
          <ac:chgData name="Annie Snyman" userId="a8461f889e704a1d" providerId="LiveId" clId="{3A9BDB8B-F715-4CF7-819E-6F2813E514B1}" dt="2022-07-24T16:26:52.027" v="428" actId="14100"/>
          <ac:picMkLst>
            <pc:docMk/>
            <pc:sldMk cId="4186811263" sldId="286"/>
            <ac:picMk id="10" creationId="{5978BFA7-CF1C-45B6-929E-0F3AC7409D82}"/>
          </ac:picMkLst>
        </pc:picChg>
      </pc:sldChg>
      <pc:sldChg chg="addSp delSp modSp mod">
        <pc:chgData name="Annie Snyman" userId="a8461f889e704a1d" providerId="LiveId" clId="{3A9BDB8B-F715-4CF7-819E-6F2813E514B1}" dt="2022-07-24T17:30:21.280" v="872" actId="478"/>
        <pc:sldMkLst>
          <pc:docMk/>
          <pc:sldMk cId="2964519554" sldId="287"/>
        </pc:sldMkLst>
        <pc:spChg chg="del">
          <ac:chgData name="Annie Snyman" userId="a8461f889e704a1d" providerId="LiveId" clId="{3A9BDB8B-F715-4CF7-819E-6F2813E514B1}" dt="2022-07-24T16:27:16.593" v="431" actId="478"/>
          <ac:spMkLst>
            <pc:docMk/>
            <pc:sldMk cId="2964519554" sldId="287"/>
            <ac:spMk id="3" creationId="{7E96C724-329E-4E2D-B79B-7A83B54C7E7F}"/>
          </ac:spMkLst>
        </pc:spChg>
        <pc:spChg chg="del">
          <ac:chgData name="Annie Snyman" userId="a8461f889e704a1d" providerId="LiveId" clId="{3A9BDB8B-F715-4CF7-819E-6F2813E514B1}" dt="2022-07-24T17:30:20.068" v="870" actId="478"/>
          <ac:spMkLst>
            <pc:docMk/>
            <pc:sldMk cId="2964519554" sldId="287"/>
            <ac:spMk id="7" creationId="{D48EA59D-984D-4BDF-AD91-7A313CA41F14}"/>
          </ac:spMkLst>
        </pc:spChg>
        <pc:spChg chg="add del mod">
          <ac:chgData name="Annie Snyman" userId="a8461f889e704a1d" providerId="LiveId" clId="{3A9BDB8B-F715-4CF7-819E-6F2813E514B1}" dt="2022-07-24T16:27:20.232" v="432" actId="478"/>
          <ac:spMkLst>
            <pc:docMk/>
            <pc:sldMk cId="2964519554" sldId="287"/>
            <ac:spMk id="9" creationId="{D2191D46-EDCD-4AB6-C355-AE0CD23DC6BF}"/>
          </ac:spMkLst>
        </pc:spChg>
        <pc:spChg chg="add mod">
          <ac:chgData name="Annie Snyman" userId="a8461f889e704a1d" providerId="LiveId" clId="{3A9BDB8B-F715-4CF7-819E-6F2813E514B1}" dt="2022-07-24T16:28:06.747" v="443" actId="1076"/>
          <ac:spMkLst>
            <pc:docMk/>
            <pc:sldMk cId="2964519554" sldId="287"/>
            <ac:spMk id="12" creationId="{9685848C-7F18-5490-36AA-562448AFDD88}"/>
          </ac:spMkLst>
        </pc:spChg>
        <pc:picChg chg="del">
          <ac:chgData name="Annie Snyman" userId="a8461f889e704a1d" providerId="LiveId" clId="{3A9BDB8B-F715-4CF7-819E-6F2813E514B1}" dt="2022-07-24T16:27:13.268" v="430" actId="478"/>
          <ac:picMkLst>
            <pc:docMk/>
            <pc:sldMk cId="2964519554" sldId="287"/>
            <ac:picMk id="5" creationId="{FBFB635C-D04D-4CE7-AB93-AF65D458C8F2}"/>
          </ac:picMkLst>
        </pc:picChg>
        <pc:picChg chg="del mod">
          <ac:chgData name="Annie Snyman" userId="a8461f889e704a1d" providerId="LiveId" clId="{3A9BDB8B-F715-4CF7-819E-6F2813E514B1}" dt="2022-07-24T17:30:21.280" v="872" actId="478"/>
          <ac:picMkLst>
            <pc:docMk/>
            <pc:sldMk cId="2964519554" sldId="287"/>
            <ac:picMk id="6" creationId="{75E48F40-0F8B-44A1-A76F-0B8175E5D037}"/>
          </ac:picMkLst>
        </pc:picChg>
        <pc:picChg chg="add mod">
          <ac:chgData name="Annie Snyman" userId="a8461f889e704a1d" providerId="LiveId" clId="{3A9BDB8B-F715-4CF7-819E-6F2813E514B1}" dt="2022-07-24T16:27:58.816" v="442" actId="14100"/>
          <ac:picMkLst>
            <pc:docMk/>
            <pc:sldMk cId="2964519554" sldId="287"/>
            <ac:picMk id="10" creationId="{8E5E69E5-8452-B473-43CB-612A7BB57BC0}"/>
          </ac:picMkLst>
        </pc:picChg>
      </pc:sldChg>
      <pc:sldChg chg="addSp delSp modSp mod">
        <pc:chgData name="Annie Snyman" userId="a8461f889e704a1d" providerId="LiveId" clId="{3A9BDB8B-F715-4CF7-819E-6F2813E514B1}" dt="2022-07-24T17:30:13.810" v="869" actId="478"/>
        <pc:sldMkLst>
          <pc:docMk/>
          <pc:sldMk cId="58799805" sldId="288"/>
        </pc:sldMkLst>
        <pc:spChg chg="del">
          <ac:chgData name="Annie Snyman" userId="a8461f889e704a1d" providerId="LiveId" clId="{3A9BDB8B-F715-4CF7-819E-6F2813E514B1}" dt="2022-07-24T16:28:17.477" v="445" actId="478"/>
          <ac:spMkLst>
            <pc:docMk/>
            <pc:sldMk cId="58799805" sldId="288"/>
            <ac:spMk id="3" creationId="{7E96C724-329E-4E2D-B79B-7A83B54C7E7F}"/>
          </ac:spMkLst>
        </pc:spChg>
        <pc:spChg chg="del">
          <ac:chgData name="Annie Snyman" userId="a8461f889e704a1d" providerId="LiveId" clId="{3A9BDB8B-F715-4CF7-819E-6F2813E514B1}" dt="2022-07-24T17:30:12.206" v="868" actId="478"/>
          <ac:spMkLst>
            <pc:docMk/>
            <pc:sldMk cId="58799805" sldId="288"/>
            <ac:spMk id="7" creationId="{CAAABEDA-7FC7-4889-9CF5-B4C8DCB3D831}"/>
          </ac:spMkLst>
        </pc:spChg>
        <pc:spChg chg="add del mod">
          <ac:chgData name="Annie Snyman" userId="a8461f889e704a1d" providerId="LiveId" clId="{3A9BDB8B-F715-4CF7-819E-6F2813E514B1}" dt="2022-07-24T16:28:20.854" v="446" actId="478"/>
          <ac:spMkLst>
            <pc:docMk/>
            <pc:sldMk cId="58799805" sldId="288"/>
            <ac:spMk id="9" creationId="{72A37F94-94E5-7B9E-AB3C-89056C998EE9}"/>
          </ac:spMkLst>
        </pc:spChg>
        <pc:spChg chg="add mod">
          <ac:chgData name="Annie Snyman" userId="a8461f889e704a1d" providerId="LiveId" clId="{3A9BDB8B-F715-4CF7-819E-6F2813E514B1}" dt="2022-07-24T16:28:35.573" v="453" actId="1076"/>
          <ac:spMkLst>
            <pc:docMk/>
            <pc:sldMk cId="58799805" sldId="288"/>
            <ac:spMk id="12" creationId="{70978B29-5A02-C291-FADF-B6FB47283DD0}"/>
          </ac:spMkLst>
        </pc:spChg>
        <pc:picChg chg="del">
          <ac:chgData name="Annie Snyman" userId="a8461f889e704a1d" providerId="LiveId" clId="{3A9BDB8B-F715-4CF7-819E-6F2813E514B1}" dt="2022-07-24T16:28:15.104" v="444" actId="478"/>
          <ac:picMkLst>
            <pc:docMk/>
            <pc:sldMk cId="58799805" sldId="288"/>
            <ac:picMk id="5" creationId="{33222D8B-4794-42E3-AE76-A0B2C5FF1F88}"/>
          </ac:picMkLst>
        </pc:picChg>
        <pc:picChg chg="del">
          <ac:chgData name="Annie Snyman" userId="a8461f889e704a1d" providerId="LiveId" clId="{3A9BDB8B-F715-4CF7-819E-6F2813E514B1}" dt="2022-07-24T17:30:13.810" v="869" actId="478"/>
          <ac:picMkLst>
            <pc:docMk/>
            <pc:sldMk cId="58799805" sldId="288"/>
            <ac:picMk id="6" creationId="{C1D11AD6-21B9-4B32-B9B0-D427F00AABFF}"/>
          </ac:picMkLst>
        </pc:picChg>
        <pc:picChg chg="add mod">
          <ac:chgData name="Annie Snyman" userId="a8461f889e704a1d" providerId="LiveId" clId="{3A9BDB8B-F715-4CF7-819E-6F2813E514B1}" dt="2022-07-24T16:28:44.979" v="456" actId="1076"/>
          <ac:picMkLst>
            <pc:docMk/>
            <pc:sldMk cId="58799805" sldId="288"/>
            <ac:picMk id="10" creationId="{DE63FF50-5C2E-5F03-0A42-A1EEDDB6A441}"/>
          </ac:picMkLst>
        </pc:picChg>
      </pc:sldChg>
      <pc:sldChg chg="addSp delSp modSp mod">
        <pc:chgData name="Annie Snyman" userId="a8461f889e704a1d" providerId="LiveId" clId="{3A9BDB8B-F715-4CF7-819E-6F2813E514B1}" dt="2022-07-24T17:30:09.218" v="867" actId="478"/>
        <pc:sldMkLst>
          <pc:docMk/>
          <pc:sldMk cId="3213910787" sldId="289"/>
        </pc:sldMkLst>
        <pc:spChg chg="del">
          <ac:chgData name="Annie Snyman" userId="a8461f889e704a1d" providerId="LiveId" clId="{3A9BDB8B-F715-4CF7-819E-6F2813E514B1}" dt="2022-07-24T16:29:19.147" v="459" actId="478"/>
          <ac:spMkLst>
            <pc:docMk/>
            <pc:sldMk cId="3213910787" sldId="289"/>
            <ac:spMk id="3" creationId="{7E96C724-329E-4E2D-B79B-7A83B54C7E7F}"/>
          </ac:spMkLst>
        </pc:spChg>
        <pc:spChg chg="del">
          <ac:chgData name="Annie Snyman" userId="a8461f889e704a1d" providerId="LiveId" clId="{3A9BDB8B-F715-4CF7-819E-6F2813E514B1}" dt="2022-07-24T17:30:07.672" v="866" actId="478"/>
          <ac:spMkLst>
            <pc:docMk/>
            <pc:sldMk cId="3213910787" sldId="289"/>
            <ac:spMk id="7" creationId="{9119B67F-EFA5-4A06-93BB-657B9FE931D4}"/>
          </ac:spMkLst>
        </pc:spChg>
        <pc:spChg chg="add del mod">
          <ac:chgData name="Annie Snyman" userId="a8461f889e704a1d" providerId="LiveId" clId="{3A9BDB8B-F715-4CF7-819E-6F2813E514B1}" dt="2022-07-24T16:29:21.982" v="460" actId="478"/>
          <ac:spMkLst>
            <pc:docMk/>
            <pc:sldMk cId="3213910787" sldId="289"/>
            <ac:spMk id="10" creationId="{5EF3F01D-18A4-B751-B364-F4749BD94A97}"/>
          </ac:spMkLst>
        </pc:spChg>
        <pc:spChg chg="add mod">
          <ac:chgData name="Annie Snyman" userId="a8461f889e704a1d" providerId="LiveId" clId="{3A9BDB8B-F715-4CF7-819E-6F2813E514B1}" dt="2022-07-24T16:29:32.840" v="466" actId="1076"/>
          <ac:spMkLst>
            <pc:docMk/>
            <pc:sldMk cId="3213910787" sldId="289"/>
            <ac:spMk id="12" creationId="{4421C1C8-DFCC-0102-C2E4-F5B1174A4E25}"/>
          </ac:spMkLst>
        </pc:spChg>
        <pc:picChg chg="del">
          <ac:chgData name="Annie Snyman" userId="a8461f889e704a1d" providerId="LiveId" clId="{3A9BDB8B-F715-4CF7-819E-6F2813E514B1}" dt="2022-07-24T16:29:09.020" v="457" actId="478"/>
          <ac:picMkLst>
            <pc:docMk/>
            <pc:sldMk cId="3213910787" sldId="289"/>
            <ac:picMk id="5" creationId="{FBC529C7-9088-43B2-95CC-33C7A29A1A8C}"/>
          </ac:picMkLst>
        </pc:picChg>
        <pc:picChg chg="del">
          <ac:chgData name="Annie Snyman" userId="a8461f889e704a1d" providerId="LiveId" clId="{3A9BDB8B-F715-4CF7-819E-6F2813E514B1}" dt="2022-07-24T17:30:09.218" v="867" actId="478"/>
          <ac:picMkLst>
            <pc:docMk/>
            <pc:sldMk cId="3213910787" sldId="289"/>
            <ac:picMk id="6" creationId="{BA48923F-B67D-4E6D-87EE-AA6A10507A87}"/>
          </ac:picMkLst>
        </pc:picChg>
        <pc:picChg chg="add mod">
          <ac:chgData name="Annie Snyman" userId="a8461f889e704a1d" providerId="LiveId" clId="{3A9BDB8B-F715-4CF7-819E-6F2813E514B1}" dt="2022-07-24T16:29:55.491" v="469" actId="1076"/>
          <ac:picMkLst>
            <pc:docMk/>
            <pc:sldMk cId="3213910787" sldId="289"/>
            <ac:picMk id="9" creationId="{7F25BA2A-98C0-61A7-08CD-5428F5B1722C}"/>
          </ac:picMkLst>
        </pc:picChg>
      </pc:sldChg>
      <pc:sldChg chg="addSp delSp modSp mod">
        <pc:chgData name="Annie Snyman" userId="a8461f889e704a1d" providerId="LiveId" clId="{3A9BDB8B-F715-4CF7-819E-6F2813E514B1}" dt="2022-07-24T17:30:02.765" v="865" actId="478"/>
        <pc:sldMkLst>
          <pc:docMk/>
          <pc:sldMk cId="3468513017" sldId="290"/>
        </pc:sldMkLst>
        <pc:spChg chg="del">
          <ac:chgData name="Annie Snyman" userId="a8461f889e704a1d" providerId="LiveId" clId="{3A9BDB8B-F715-4CF7-819E-6F2813E514B1}" dt="2022-07-24T16:30:24.324" v="471" actId="478"/>
          <ac:spMkLst>
            <pc:docMk/>
            <pc:sldMk cId="3468513017" sldId="290"/>
            <ac:spMk id="3" creationId="{7E96C724-329E-4E2D-B79B-7A83B54C7E7F}"/>
          </ac:spMkLst>
        </pc:spChg>
        <pc:spChg chg="del">
          <ac:chgData name="Annie Snyman" userId="a8461f889e704a1d" providerId="LiveId" clId="{3A9BDB8B-F715-4CF7-819E-6F2813E514B1}" dt="2022-07-24T17:30:01.509" v="864" actId="478"/>
          <ac:spMkLst>
            <pc:docMk/>
            <pc:sldMk cId="3468513017" sldId="290"/>
            <ac:spMk id="7" creationId="{1A6D9C2B-C2AA-44EC-A7BD-DB544D4ADAC9}"/>
          </ac:spMkLst>
        </pc:spChg>
        <pc:spChg chg="add del mod">
          <ac:chgData name="Annie Snyman" userId="a8461f889e704a1d" providerId="LiveId" clId="{3A9BDB8B-F715-4CF7-819E-6F2813E514B1}" dt="2022-07-24T16:30:30.586" v="472" actId="478"/>
          <ac:spMkLst>
            <pc:docMk/>
            <pc:sldMk cId="3468513017" sldId="290"/>
            <ac:spMk id="9" creationId="{3A7289B5-BA75-0361-49BA-F26104A4063A}"/>
          </ac:spMkLst>
        </pc:spChg>
        <pc:spChg chg="add mod">
          <ac:chgData name="Annie Snyman" userId="a8461f889e704a1d" providerId="LiveId" clId="{3A9BDB8B-F715-4CF7-819E-6F2813E514B1}" dt="2022-07-24T16:31:17.655" v="483" actId="1076"/>
          <ac:spMkLst>
            <pc:docMk/>
            <pc:sldMk cId="3468513017" sldId="290"/>
            <ac:spMk id="12" creationId="{75148C24-C39F-F6DE-CC66-5C2152FDD3C9}"/>
          </ac:spMkLst>
        </pc:spChg>
        <pc:picChg chg="del">
          <ac:chgData name="Annie Snyman" userId="a8461f889e704a1d" providerId="LiveId" clId="{3A9BDB8B-F715-4CF7-819E-6F2813E514B1}" dt="2022-07-24T16:30:20.373" v="470" actId="478"/>
          <ac:picMkLst>
            <pc:docMk/>
            <pc:sldMk cId="3468513017" sldId="290"/>
            <ac:picMk id="5" creationId="{733BF8DF-07A9-48FB-9773-780B2CFA68B7}"/>
          </ac:picMkLst>
        </pc:picChg>
        <pc:picChg chg="del">
          <ac:chgData name="Annie Snyman" userId="a8461f889e704a1d" providerId="LiveId" clId="{3A9BDB8B-F715-4CF7-819E-6F2813E514B1}" dt="2022-07-24T17:30:02.765" v="865" actId="478"/>
          <ac:picMkLst>
            <pc:docMk/>
            <pc:sldMk cId="3468513017" sldId="290"/>
            <ac:picMk id="6" creationId="{FD04420F-637F-4AA1-A08C-299F9BF173D2}"/>
          </ac:picMkLst>
        </pc:picChg>
        <pc:picChg chg="add mod">
          <ac:chgData name="Annie Snyman" userId="a8461f889e704a1d" providerId="LiveId" clId="{3A9BDB8B-F715-4CF7-819E-6F2813E514B1}" dt="2022-07-24T16:31:07.598" v="482" actId="1076"/>
          <ac:picMkLst>
            <pc:docMk/>
            <pc:sldMk cId="3468513017" sldId="290"/>
            <ac:picMk id="10" creationId="{A76FD07D-DBED-E35D-F4E2-72FCDE196D8C}"/>
          </ac:picMkLst>
        </pc:picChg>
      </pc:sldChg>
      <pc:sldChg chg="addSp delSp modSp mod">
        <pc:chgData name="Annie Snyman" userId="a8461f889e704a1d" providerId="LiveId" clId="{3A9BDB8B-F715-4CF7-819E-6F2813E514B1}" dt="2022-07-24T17:29:58.452" v="863" actId="478"/>
        <pc:sldMkLst>
          <pc:docMk/>
          <pc:sldMk cId="890408597" sldId="291"/>
        </pc:sldMkLst>
        <pc:spChg chg="del">
          <ac:chgData name="Annie Snyman" userId="a8461f889e704a1d" providerId="LiveId" clId="{3A9BDB8B-F715-4CF7-819E-6F2813E514B1}" dt="2022-07-24T16:31:45.011" v="486" actId="478"/>
          <ac:spMkLst>
            <pc:docMk/>
            <pc:sldMk cId="890408597" sldId="291"/>
            <ac:spMk id="3" creationId="{7E96C724-329E-4E2D-B79B-7A83B54C7E7F}"/>
          </ac:spMkLst>
        </pc:spChg>
        <pc:spChg chg="del">
          <ac:chgData name="Annie Snyman" userId="a8461f889e704a1d" providerId="LiveId" clId="{3A9BDB8B-F715-4CF7-819E-6F2813E514B1}" dt="2022-07-24T17:29:56.864" v="861" actId="478"/>
          <ac:spMkLst>
            <pc:docMk/>
            <pc:sldMk cId="890408597" sldId="291"/>
            <ac:spMk id="7" creationId="{783B54E9-B2B7-4E17-A5A1-8BC1260FE039}"/>
          </ac:spMkLst>
        </pc:spChg>
        <pc:spChg chg="add del mod">
          <ac:chgData name="Annie Snyman" userId="a8461f889e704a1d" providerId="LiveId" clId="{3A9BDB8B-F715-4CF7-819E-6F2813E514B1}" dt="2022-07-24T16:31:47.760" v="487" actId="478"/>
          <ac:spMkLst>
            <pc:docMk/>
            <pc:sldMk cId="890408597" sldId="291"/>
            <ac:spMk id="10" creationId="{B40EA621-21A2-06A9-4E5C-D27BF259F63F}"/>
          </ac:spMkLst>
        </pc:spChg>
        <pc:spChg chg="add mod">
          <ac:chgData name="Annie Snyman" userId="a8461f889e704a1d" providerId="LiveId" clId="{3A9BDB8B-F715-4CF7-819E-6F2813E514B1}" dt="2022-07-24T16:32:32.561" v="501" actId="1076"/>
          <ac:spMkLst>
            <pc:docMk/>
            <pc:sldMk cId="890408597" sldId="291"/>
            <ac:spMk id="13" creationId="{5EC28651-2D87-1E7E-490F-ED21DA007404}"/>
          </ac:spMkLst>
        </pc:spChg>
        <pc:picChg chg="del mod">
          <ac:chgData name="Annie Snyman" userId="a8461f889e704a1d" providerId="LiveId" clId="{3A9BDB8B-F715-4CF7-819E-6F2813E514B1}" dt="2022-07-24T17:29:58.452" v="863" actId="478"/>
          <ac:picMkLst>
            <pc:docMk/>
            <pc:sldMk cId="890408597" sldId="291"/>
            <ac:picMk id="5" creationId="{5AF0DFAB-3193-4B4A-93C6-1E55B2F6C863}"/>
          </ac:picMkLst>
        </pc:picChg>
        <pc:picChg chg="del">
          <ac:chgData name="Annie Snyman" userId="a8461f889e704a1d" providerId="LiveId" clId="{3A9BDB8B-F715-4CF7-819E-6F2813E514B1}" dt="2022-07-24T16:31:38.977" v="484" actId="478"/>
          <ac:picMkLst>
            <pc:docMk/>
            <pc:sldMk cId="890408597" sldId="291"/>
            <ac:picMk id="6" creationId="{31317F53-6D9A-4524-BCF9-0BFF36415663}"/>
          </ac:picMkLst>
        </pc:picChg>
        <pc:picChg chg="del">
          <ac:chgData name="Annie Snyman" userId="a8461f889e704a1d" providerId="LiveId" clId="{3A9BDB8B-F715-4CF7-819E-6F2813E514B1}" dt="2022-07-24T16:31:41.135" v="485" actId="478"/>
          <ac:picMkLst>
            <pc:docMk/>
            <pc:sldMk cId="890408597" sldId="291"/>
            <ac:picMk id="9" creationId="{5887787F-AD50-4D22-9222-992928D84356}"/>
          </ac:picMkLst>
        </pc:picChg>
        <pc:picChg chg="add mod">
          <ac:chgData name="Annie Snyman" userId="a8461f889e704a1d" providerId="LiveId" clId="{3A9BDB8B-F715-4CF7-819E-6F2813E514B1}" dt="2022-07-24T16:32:21.291" v="497" actId="14100"/>
          <ac:picMkLst>
            <pc:docMk/>
            <pc:sldMk cId="890408597" sldId="291"/>
            <ac:picMk id="11" creationId="{BEC6728C-AEC1-1405-F657-3DCFDA543439}"/>
          </ac:picMkLst>
        </pc:picChg>
      </pc:sldChg>
      <pc:sldChg chg="addSp delSp modSp mod">
        <pc:chgData name="Annie Snyman" userId="a8461f889e704a1d" providerId="LiveId" clId="{3A9BDB8B-F715-4CF7-819E-6F2813E514B1}" dt="2022-07-24T17:29:46.724" v="860" actId="478"/>
        <pc:sldMkLst>
          <pc:docMk/>
          <pc:sldMk cId="3188634920" sldId="292"/>
        </pc:sldMkLst>
        <pc:spChg chg="mod">
          <ac:chgData name="Annie Snyman" userId="a8461f889e704a1d" providerId="LiveId" clId="{3A9BDB8B-F715-4CF7-819E-6F2813E514B1}" dt="2022-07-24T16:33:49.541" v="514" actId="1076"/>
          <ac:spMkLst>
            <pc:docMk/>
            <pc:sldMk cId="3188634920" sldId="292"/>
            <ac:spMk id="2" creationId="{836F98A6-8D03-4184-9576-3811E32ADF3E}"/>
          </ac:spMkLst>
        </pc:spChg>
        <pc:spChg chg="del">
          <ac:chgData name="Annie Snyman" userId="a8461f889e704a1d" providerId="LiveId" clId="{3A9BDB8B-F715-4CF7-819E-6F2813E514B1}" dt="2022-07-24T16:33:15.118" v="503" actId="478"/>
          <ac:spMkLst>
            <pc:docMk/>
            <pc:sldMk cId="3188634920" sldId="292"/>
            <ac:spMk id="3" creationId="{7E96C724-329E-4E2D-B79B-7A83B54C7E7F}"/>
          </ac:spMkLst>
        </pc:spChg>
        <pc:spChg chg="del">
          <ac:chgData name="Annie Snyman" userId="a8461f889e704a1d" providerId="LiveId" clId="{3A9BDB8B-F715-4CF7-819E-6F2813E514B1}" dt="2022-07-24T17:29:45.121" v="859" actId="478"/>
          <ac:spMkLst>
            <pc:docMk/>
            <pc:sldMk cId="3188634920" sldId="292"/>
            <ac:spMk id="7" creationId="{8952EB80-4697-462B-AA44-52541409661F}"/>
          </ac:spMkLst>
        </pc:spChg>
        <pc:spChg chg="add del mod">
          <ac:chgData name="Annie Snyman" userId="a8461f889e704a1d" providerId="LiveId" clId="{3A9BDB8B-F715-4CF7-819E-6F2813E514B1}" dt="2022-07-24T16:33:18.199" v="504" actId="478"/>
          <ac:spMkLst>
            <pc:docMk/>
            <pc:sldMk cId="3188634920" sldId="292"/>
            <ac:spMk id="9" creationId="{894D3544-08FB-02C9-3ED9-56A9C027B4F0}"/>
          </ac:spMkLst>
        </pc:spChg>
        <pc:spChg chg="add mod">
          <ac:chgData name="Annie Snyman" userId="a8461f889e704a1d" providerId="LiveId" clId="{3A9BDB8B-F715-4CF7-819E-6F2813E514B1}" dt="2022-07-24T16:33:37.886" v="510" actId="1076"/>
          <ac:spMkLst>
            <pc:docMk/>
            <pc:sldMk cId="3188634920" sldId="292"/>
            <ac:spMk id="12" creationId="{34518680-D0BA-77A2-0C26-516FE33E1838}"/>
          </ac:spMkLst>
        </pc:spChg>
        <pc:picChg chg="del">
          <ac:chgData name="Annie Snyman" userId="a8461f889e704a1d" providerId="LiveId" clId="{3A9BDB8B-F715-4CF7-819E-6F2813E514B1}" dt="2022-07-24T16:33:11.808" v="502" actId="478"/>
          <ac:picMkLst>
            <pc:docMk/>
            <pc:sldMk cId="3188634920" sldId="292"/>
            <ac:picMk id="5" creationId="{E7C70B61-B1BF-45B9-A492-0ADE62809EFD}"/>
          </ac:picMkLst>
        </pc:picChg>
        <pc:picChg chg="del">
          <ac:chgData name="Annie Snyman" userId="a8461f889e704a1d" providerId="LiveId" clId="{3A9BDB8B-F715-4CF7-819E-6F2813E514B1}" dt="2022-07-24T17:29:46.724" v="860" actId="478"/>
          <ac:picMkLst>
            <pc:docMk/>
            <pc:sldMk cId="3188634920" sldId="292"/>
            <ac:picMk id="6" creationId="{25363A15-FEAD-4C9A-87C6-DEA0254D559B}"/>
          </ac:picMkLst>
        </pc:picChg>
        <pc:picChg chg="add mod">
          <ac:chgData name="Annie Snyman" userId="a8461f889e704a1d" providerId="LiveId" clId="{3A9BDB8B-F715-4CF7-819E-6F2813E514B1}" dt="2022-07-24T16:34:02.577" v="515" actId="14100"/>
          <ac:picMkLst>
            <pc:docMk/>
            <pc:sldMk cId="3188634920" sldId="292"/>
            <ac:picMk id="10" creationId="{55D0C5E1-AC03-CEC3-B9D8-74B2B5EE8330}"/>
          </ac:picMkLst>
        </pc:picChg>
      </pc:sldChg>
      <pc:sldChg chg="addSp delSp modSp mod">
        <pc:chgData name="Annie Snyman" userId="a8461f889e704a1d" providerId="LiveId" clId="{3A9BDB8B-F715-4CF7-819E-6F2813E514B1}" dt="2022-07-24T17:29:41.144" v="858" actId="478"/>
        <pc:sldMkLst>
          <pc:docMk/>
          <pc:sldMk cId="1415173656" sldId="293"/>
        </pc:sldMkLst>
        <pc:spChg chg="del">
          <ac:chgData name="Annie Snyman" userId="a8461f889e704a1d" providerId="LiveId" clId="{3A9BDB8B-F715-4CF7-819E-6F2813E514B1}" dt="2022-07-24T16:34:15.578" v="517" actId="478"/>
          <ac:spMkLst>
            <pc:docMk/>
            <pc:sldMk cId="1415173656" sldId="293"/>
            <ac:spMk id="3" creationId="{7E96C724-329E-4E2D-B79B-7A83B54C7E7F}"/>
          </ac:spMkLst>
        </pc:spChg>
        <pc:spChg chg="del">
          <ac:chgData name="Annie Snyman" userId="a8461f889e704a1d" providerId="LiveId" clId="{3A9BDB8B-F715-4CF7-819E-6F2813E514B1}" dt="2022-07-24T17:29:39.880" v="856" actId="478"/>
          <ac:spMkLst>
            <pc:docMk/>
            <pc:sldMk cId="1415173656" sldId="293"/>
            <ac:spMk id="7" creationId="{1B21691D-C242-49DD-8E06-DF90B7BB2F97}"/>
          </ac:spMkLst>
        </pc:spChg>
        <pc:spChg chg="add del mod">
          <ac:chgData name="Annie Snyman" userId="a8461f889e704a1d" providerId="LiveId" clId="{3A9BDB8B-F715-4CF7-819E-6F2813E514B1}" dt="2022-07-24T16:34:18.117" v="518" actId="478"/>
          <ac:spMkLst>
            <pc:docMk/>
            <pc:sldMk cId="1415173656" sldId="293"/>
            <ac:spMk id="9" creationId="{7FF2EBF1-354F-72D2-70DC-692552B9965D}"/>
          </ac:spMkLst>
        </pc:spChg>
        <pc:spChg chg="add mod">
          <ac:chgData name="Annie Snyman" userId="a8461f889e704a1d" providerId="LiveId" clId="{3A9BDB8B-F715-4CF7-819E-6F2813E514B1}" dt="2022-07-24T16:34:36.924" v="525" actId="1076"/>
          <ac:spMkLst>
            <pc:docMk/>
            <pc:sldMk cId="1415173656" sldId="293"/>
            <ac:spMk id="12" creationId="{9079C59E-42C6-110F-308D-7F195D0FE861}"/>
          </ac:spMkLst>
        </pc:spChg>
        <pc:picChg chg="del">
          <ac:chgData name="Annie Snyman" userId="a8461f889e704a1d" providerId="LiveId" clId="{3A9BDB8B-F715-4CF7-819E-6F2813E514B1}" dt="2022-07-24T16:34:12.451" v="516" actId="478"/>
          <ac:picMkLst>
            <pc:docMk/>
            <pc:sldMk cId="1415173656" sldId="293"/>
            <ac:picMk id="5" creationId="{CD6C950D-B69E-4698-A066-E7B494D26BBD}"/>
          </ac:picMkLst>
        </pc:picChg>
        <pc:picChg chg="del mod">
          <ac:chgData name="Annie Snyman" userId="a8461f889e704a1d" providerId="LiveId" clId="{3A9BDB8B-F715-4CF7-819E-6F2813E514B1}" dt="2022-07-24T17:29:41.144" v="858" actId="478"/>
          <ac:picMkLst>
            <pc:docMk/>
            <pc:sldMk cId="1415173656" sldId="293"/>
            <ac:picMk id="6" creationId="{53FC38E7-69D8-48C8-803C-487C11C74177}"/>
          </ac:picMkLst>
        </pc:picChg>
        <pc:picChg chg="add mod">
          <ac:chgData name="Annie Snyman" userId="a8461f889e704a1d" providerId="LiveId" clId="{3A9BDB8B-F715-4CF7-819E-6F2813E514B1}" dt="2022-07-24T16:34:49.367" v="529" actId="14100"/>
          <ac:picMkLst>
            <pc:docMk/>
            <pc:sldMk cId="1415173656" sldId="293"/>
            <ac:picMk id="10" creationId="{8F6DF0FA-1254-ED52-D277-81D8D9720183}"/>
          </ac:picMkLst>
        </pc:picChg>
      </pc:sldChg>
      <pc:sldChg chg="addSp delSp modSp mod">
        <pc:chgData name="Annie Snyman" userId="a8461f889e704a1d" providerId="LiveId" clId="{3A9BDB8B-F715-4CF7-819E-6F2813E514B1}" dt="2022-07-24T17:29:36.138" v="855" actId="478"/>
        <pc:sldMkLst>
          <pc:docMk/>
          <pc:sldMk cId="2954590436" sldId="294"/>
        </pc:sldMkLst>
        <pc:spChg chg="del">
          <ac:chgData name="Annie Snyman" userId="a8461f889e704a1d" providerId="LiveId" clId="{3A9BDB8B-F715-4CF7-819E-6F2813E514B1}" dt="2022-07-24T16:34:58.729" v="531" actId="478"/>
          <ac:spMkLst>
            <pc:docMk/>
            <pc:sldMk cId="2954590436" sldId="294"/>
            <ac:spMk id="3" creationId="{7E96C724-329E-4E2D-B79B-7A83B54C7E7F}"/>
          </ac:spMkLst>
        </pc:spChg>
        <pc:spChg chg="del">
          <ac:chgData name="Annie Snyman" userId="a8461f889e704a1d" providerId="LiveId" clId="{3A9BDB8B-F715-4CF7-819E-6F2813E514B1}" dt="2022-07-24T17:29:34.719" v="853" actId="478"/>
          <ac:spMkLst>
            <pc:docMk/>
            <pc:sldMk cId="2954590436" sldId="294"/>
            <ac:spMk id="7" creationId="{3E1FF6F1-6393-41CB-B272-E62927DB3135}"/>
          </ac:spMkLst>
        </pc:spChg>
        <pc:spChg chg="add del mod">
          <ac:chgData name="Annie Snyman" userId="a8461f889e704a1d" providerId="LiveId" clId="{3A9BDB8B-F715-4CF7-819E-6F2813E514B1}" dt="2022-07-24T16:35:02.002" v="532" actId="478"/>
          <ac:spMkLst>
            <pc:docMk/>
            <pc:sldMk cId="2954590436" sldId="294"/>
            <ac:spMk id="9" creationId="{1C02D2A2-CDE6-7E45-C30F-5703A08FDB04}"/>
          </ac:spMkLst>
        </pc:spChg>
        <pc:spChg chg="add mod">
          <ac:chgData name="Annie Snyman" userId="a8461f889e704a1d" providerId="LiveId" clId="{3A9BDB8B-F715-4CF7-819E-6F2813E514B1}" dt="2022-07-24T16:35:48.243" v="543" actId="1076"/>
          <ac:spMkLst>
            <pc:docMk/>
            <pc:sldMk cId="2954590436" sldId="294"/>
            <ac:spMk id="12" creationId="{C185458C-6C9F-41C4-3D5C-53DEA3A890ED}"/>
          </ac:spMkLst>
        </pc:spChg>
        <pc:picChg chg="del">
          <ac:chgData name="Annie Snyman" userId="a8461f889e704a1d" providerId="LiveId" clId="{3A9BDB8B-F715-4CF7-819E-6F2813E514B1}" dt="2022-07-24T16:34:56.402" v="530" actId="478"/>
          <ac:picMkLst>
            <pc:docMk/>
            <pc:sldMk cId="2954590436" sldId="294"/>
            <ac:picMk id="5" creationId="{E50C19C2-2FAE-4A8D-8E09-BB7EF2E9DE58}"/>
          </ac:picMkLst>
        </pc:picChg>
        <pc:picChg chg="del mod">
          <ac:chgData name="Annie Snyman" userId="a8461f889e704a1d" providerId="LiveId" clId="{3A9BDB8B-F715-4CF7-819E-6F2813E514B1}" dt="2022-07-24T17:29:36.138" v="855" actId="478"/>
          <ac:picMkLst>
            <pc:docMk/>
            <pc:sldMk cId="2954590436" sldId="294"/>
            <ac:picMk id="6" creationId="{C09CF994-88F9-4EC9-A801-C73A3BFE87EA}"/>
          </ac:picMkLst>
        </pc:picChg>
        <pc:picChg chg="add mod">
          <ac:chgData name="Annie Snyman" userId="a8461f889e704a1d" providerId="LiveId" clId="{3A9BDB8B-F715-4CF7-819E-6F2813E514B1}" dt="2022-07-24T16:35:37.231" v="542" actId="1076"/>
          <ac:picMkLst>
            <pc:docMk/>
            <pc:sldMk cId="2954590436" sldId="294"/>
            <ac:picMk id="10" creationId="{AC86466F-9CD7-7468-C8DA-527191468279}"/>
          </ac:picMkLst>
        </pc:picChg>
      </pc:sldChg>
      <pc:sldChg chg="addSp delSp modSp mod">
        <pc:chgData name="Annie Snyman" userId="a8461f889e704a1d" providerId="LiveId" clId="{3A9BDB8B-F715-4CF7-819E-6F2813E514B1}" dt="2022-07-24T17:29:27.710" v="852" actId="478"/>
        <pc:sldMkLst>
          <pc:docMk/>
          <pc:sldMk cId="22671419" sldId="295"/>
        </pc:sldMkLst>
        <pc:spChg chg="del">
          <ac:chgData name="Annie Snyman" userId="a8461f889e704a1d" providerId="LiveId" clId="{3A9BDB8B-F715-4CF7-819E-6F2813E514B1}" dt="2022-07-24T16:36:05.631" v="546" actId="478"/>
          <ac:spMkLst>
            <pc:docMk/>
            <pc:sldMk cId="22671419" sldId="295"/>
            <ac:spMk id="3" creationId="{7E96C724-329E-4E2D-B79B-7A83B54C7E7F}"/>
          </ac:spMkLst>
        </pc:spChg>
        <pc:spChg chg="del">
          <ac:chgData name="Annie Snyman" userId="a8461f889e704a1d" providerId="LiveId" clId="{3A9BDB8B-F715-4CF7-819E-6F2813E514B1}" dt="2022-07-24T17:29:26.428" v="850" actId="478"/>
          <ac:spMkLst>
            <pc:docMk/>
            <pc:sldMk cId="22671419" sldId="295"/>
            <ac:spMk id="8" creationId="{27972A02-B44E-4FC4-88A2-19AD1AA92EC0}"/>
          </ac:spMkLst>
        </pc:spChg>
        <pc:spChg chg="add del mod">
          <ac:chgData name="Annie Snyman" userId="a8461f889e704a1d" providerId="LiveId" clId="{3A9BDB8B-F715-4CF7-819E-6F2813E514B1}" dt="2022-07-24T16:36:08.922" v="547" actId="478"/>
          <ac:spMkLst>
            <pc:docMk/>
            <pc:sldMk cId="22671419" sldId="295"/>
            <ac:spMk id="10" creationId="{B3DB0869-DDC8-04E0-0DC3-4824D7379C4D}"/>
          </ac:spMkLst>
        </pc:spChg>
        <pc:spChg chg="add mod">
          <ac:chgData name="Annie Snyman" userId="a8461f889e704a1d" providerId="LiveId" clId="{3A9BDB8B-F715-4CF7-819E-6F2813E514B1}" dt="2022-07-24T16:36:30.986" v="554" actId="1076"/>
          <ac:spMkLst>
            <pc:docMk/>
            <pc:sldMk cId="22671419" sldId="295"/>
            <ac:spMk id="13" creationId="{E45E6FA1-4851-4E8E-B90F-270D617F6062}"/>
          </ac:spMkLst>
        </pc:spChg>
        <pc:picChg chg="del">
          <ac:chgData name="Annie Snyman" userId="a8461f889e704a1d" providerId="LiveId" clId="{3A9BDB8B-F715-4CF7-819E-6F2813E514B1}" dt="2022-07-24T16:36:02.598" v="545" actId="478"/>
          <ac:picMkLst>
            <pc:docMk/>
            <pc:sldMk cId="22671419" sldId="295"/>
            <ac:picMk id="5" creationId="{6DEB56C5-4D27-4ABF-94AE-48DFC9E8E133}"/>
          </ac:picMkLst>
        </pc:picChg>
        <pc:picChg chg="del mod">
          <ac:chgData name="Annie Snyman" userId="a8461f889e704a1d" providerId="LiveId" clId="{3A9BDB8B-F715-4CF7-819E-6F2813E514B1}" dt="2022-07-24T17:29:27.710" v="852" actId="478"/>
          <ac:picMkLst>
            <pc:docMk/>
            <pc:sldMk cId="22671419" sldId="295"/>
            <ac:picMk id="6" creationId="{BB973B8E-AEF9-4D37-B6B5-74CFC21E505D}"/>
          </ac:picMkLst>
        </pc:picChg>
        <pc:picChg chg="del">
          <ac:chgData name="Annie Snyman" userId="a8461f889e704a1d" providerId="LiveId" clId="{3A9BDB8B-F715-4CF7-819E-6F2813E514B1}" dt="2022-07-24T16:36:00.935" v="544" actId="478"/>
          <ac:picMkLst>
            <pc:docMk/>
            <pc:sldMk cId="22671419" sldId="295"/>
            <ac:picMk id="7" creationId="{73EA0D07-B81B-4F33-9F4F-EF08C93A2037}"/>
          </ac:picMkLst>
        </pc:picChg>
        <pc:picChg chg="add mod">
          <ac:chgData name="Annie Snyman" userId="a8461f889e704a1d" providerId="LiveId" clId="{3A9BDB8B-F715-4CF7-819E-6F2813E514B1}" dt="2022-07-24T16:36:41.829" v="557" actId="1076"/>
          <ac:picMkLst>
            <pc:docMk/>
            <pc:sldMk cId="22671419" sldId="295"/>
            <ac:picMk id="11" creationId="{75908253-C42C-7221-308E-C1786359B1AD}"/>
          </ac:picMkLst>
        </pc:picChg>
      </pc:sldChg>
      <pc:sldChg chg="addSp delSp modSp mod">
        <pc:chgData name="Annie Snyman" userId="a8461f889e704a1d" providerId="LiveId" clId="{3A9BDB8B-F715-4CF7-819E-6F2813E514B1}" dt="2022-07-24T17:29:23.256" v="849" actId="478"/>
        <pc:sldMkLst>
          <pc:docMk/>
          <pc:sldMk cId="652444352" sldId="296"/>
        </pc:sldMkLst>
        <pc:spChg chg="del">
          <ac:chgData name="Annie Snyman" userId="a8461f889e704a1d" providerId="LiveId" clId="{3A9BDB8B-F715-4CF7-819E-6F2813E514B1}" dt="2022-07-24T16:36:56.775" v="559" actId="478"/>
          <ac:spMkLst>
            <pc:docMk/>
            <pc:sldMk cId="652444352" sldId="296"/>
            <ac:spMk id="3" creationId="{7E96C724-329E-4E2D-B79B-7A83B54C7E7F}"/>
          </ac:spMkLst>
        </pc:spChg>
        <pc:spChg chg="del">
          <ac:chgData name="Annie Snyman" userId="a8461f889e704a1d" providerId="LiveId" clId="{3A9BDB8B-F715-4CF7-819E-6F2813E514B1}" dt="2022-07-24T17:29:21.895" v="847" actId="478"/>
          <ac:spMkLst>
            <pc:docMk/>
            <pc:sldMk cId="652444352" sldId="296"/>
            <ac:spMk id="7" creationId="{D134FE19-083C-4E9B-A99D-0869C0B399F3}"/>
          </ac:spMkLst>
        </pc:spChg>
        <pc:spChg chg="add del mod">
          <ac:chgData name="Annie Snyman" userId="a8461f889e704a1d" providerId="LiveId" clId="{3A9BDB8B-F715-4CF7-819E-6F2813E514B1}" dt="2022-07-24T16:36:59.454" v="561" actId="478"/>
          <ac:spMkLst>
            <pc:docMk/>
            <pc:sldMk cId="652444352" sldId="296"/>
            <ac:spMk id="9" creationId="{B37E8C53-2A59-1438-F51C-7DB5A73F1BB3}"/>
          </ac:spMkLst>
        </pc:spChg>
        <pc:spChg chg="add mod">
          <ac:chgData name="Annie Snyman" userId="a8461f889e704a1d" providerId="LiveId" clId="{3A9BDB8B-F715-4CF7-819E-6F2813E514B1}" dt="2022-07-24T16:38:23.838" v="579" actId="1076"/>
          <ac:spMkLst>
            <pc:docMk/>
            <pc:sldMk cId="652444352" sldId="296"/>
            <ac:spMk id="12" creationId="{D23DC2A9-61A5-962A-4604-BB71833EF9C4}"/>
          </ac:spMkLst>
        </pc:spChg>
        <pc:picChg chg="del">
          <ac:chgData name="Annie Snyman" userId="a8461f889e704a1d" providerId="LiveId" clId="{3A9BDB8B-F715-4CF7-819E-6F2813E514B1}" dt="2022-07-24T16:36:54.217" v="558" actId="478"/>
          <ac:picMkLst>
            <pc:docMk/>
            <pc:sldMk cId="652444352" sldId="296"/>
            <ac:picMk id="5" creationId="{94C03B70-84AB-46CF-A518-C3B8B7B1D448}"/>
          </ac:picMkLst>
        </pc:picChg>
        <pc:picChg chg="del mod">
          <ac:chgData name="Annie Snyman" userId="a8461f889e704a1d" providerId="LiveId" clId="{3A9BDB8B-F715-4CF7-819E-6F2813E514B1}" dt="2022-07-24T17:29:23.256" v="849" actId="478"/>
          <ac:picMkLst>
            <pc:docMk/>
            <pc:sldMk cId="652444352" sldId="296"/>
            <ac:picMk id="6" creationId="{B1EF1745-D494-43CC-B21D-69AAE88E7029}"/>
          </ac:picMkLst>
        </pc:picChg>
        <pc:picChg chg="add mod">
          <ac:chgData name="Annie Snyman" userId="a8461f889e704a1d" providerId="LiveId" clId="{3A9BDB8B-F715-4CF7-819E-6F2813E514B1}" dt="2022-07-24T16:38:06.387" v="576" actId="1076"/>
          <ac:picMkLst>
            <pc:docMk/>
            <pc:sldMk cId="652444352" sldId="296"/>
            <ac:picMk id="10" creationId="{A114546F-BDDF-D6C6-C848-3A42C0F0A14F}"/>
          </ac:picMkLst>
        </pc:picChg>
      </pc:sldChg>
      <pc:sldChg chg="addSp delSp modSp mod">
        <pc:chgData name="Annie Snyman" userId="a8461f889e704a1d" providerId="LiveId" clId="{3A9BDB8B-F715-4CF7-819E-6F2813E514B1}" dt="2022-07-24T17:29:18.405" v="846" actId="478"/>
        <pc:sldMkLst>
          <pc:docMk/>
          <pc:sldMk cId="2158043952" sldId="297"/>
        </pc:sldMkLst>
        <pc:spChg chg="del">
          <ac:chgData name="Annie Snyman" userId="a8461f889e704a1d" providerId="LiveId" clId="{3A9BDB8B-F715-4CF7-819E-6F2813E514B1}" dt="2022-07-24T16:38:37.763" v="581" actId="478"/>
          <ac:spMkLst>
            <pc:docMk/>
            <pc:sldMk cId="2158043952" sldId="297"/>
            <ac:spMk id="3" creationId="{7E96C724-329E-4E2D-B79B-7A83B54C7E7F}"/>
          </ac:spMkLst>
        </pc:spChg>
        <pc:spChg chg="del">
          <ac:chgData name="Annie Snyman" userId="a8461f889e704a1d" providerId="LiveId" clId="{3A9BDB8B-F715-4CF7-819E-6F2813E514B1}" dt="2022-07-24T17:29:17.084" v="845" actId="478"/>
          <ac:spMkLst>
            <pc:docMk/>
            <pc:sldMk cId="2158043952" sldId="297"/>
            <ac:spMk id="7" creationId="{02323E24-96E2-4FB5-BB0D-751F36F91B7F}"/>
          </ac:spMkLst>
        </pc:spChg>
        <pc:spChg chg="add del mod">
          <ac:chgData name="Annie Snyman" userId="a8461f889e704a1d" providerId="LiveId" clId="{3A9BDB8B-F715-4CF7-819E-6F2813E514B1}" dt="2022-07-24T16:38:41.681" v="582" actId="478"/>
          <ac:spMkLst>
            <pc:docMk/>
            <pc:sldMk cId="2158043952" sldId="297"/>
            <ac:spMk id="9" creationId="{3BD33870-D27A-34E1-0B55-C6BF3BF560B6}"/>
          </ac:spMkLst>
        </pc:spChg>
        <pc:spChg chg="add mod">
          <ac:chgData name="Annie Snyman" userId="a8461f889e704a1d" providerId="LiveId" clId="{3A9BDB8B-F715-4CF7-819E-6F2813E514B1}" dt="2022-07-24T16:39:12.510" v="592" actId="403"/>
          <ac:spMkLst>
            <pc:docMk/>
            <pc:sldMk cId="2158043952" sldId="297"/>
            <ac:spMk id="12" creationId="{222FBDE7-5032-B48F-807B-7B2490D9401F}"/>
          </ac:spMkLst>
        </pc:spChg>
        <pc:picChg chg="del">
          <ac:chgData name="Annie Snyman" userId="a8461f889e704a1d" providerId="LiveId" clId="{3A9BDB8B-F715-4CF7-819E-6F2813E514B1}" dt="2022-07-24T16:38:34.949" v="580" actId="478"/>
          <ac:picMkLst>
            <pc:docMk/>
            <pc:sldMk cId="2158043952" sldId="297"/>
            <ac:picMk id="5" creationId="{D88F9B0A-390C-4228-978C-374E763B1D8B}"/>
          </ac:picMkLst>
        </pc:picChg>
        <pc:picChg chg="del">
          <ac:chgData name="Annie Snyman" userId="a8461f889e704a1d" providerId="LiveId" clId="{3A9BDB8B-F715-4CF7-819E-6F2813E514B1}" dt="2022-07-24T17:29:18.405" v="846" actId="478"/>
          <ac:picMkLst>
            <pc:docMk/>
            <pc:sldMk cId="2158043952" sldId="297"/>
            <ac:picMk id="6" creationId="{A5F8B173-95E5-4E39-A710-FA62F7E60A88}"/>
          </ac:picMkLst>
        </pc:picChg>
        <pc:picChg chg="add mod">
          <ac:chgData name="Annie Snyman" userId="a8461f889e704a1d" providerId="LiveId" clId="{3A9BDB8B-F715-4CF7-819E-6F2813E514B1}" dt="2022-07-24T16:39:09.525" v="591" actId="1076"/>
          <ac:picMkLst>
            <pc:docMk/>
            <pc:sldMk cId="2158043952" sldId="297"/>
            <ac:picMk id="10" creationId="{801A7A00-D699-D218-642F-43AB95D556E1}"/>
          </ac:picMkLst>
        </pc:picChg>
      </pc:sldChg>
      <pc:sldChg chg="addSp delSp modSp mod">
        <pc:chgData name="Annie Snyman" userId="a8461f889e704a1d" providerId="LiveId" clId="{3A9BDB8B-F715-4CF7-819E-6F2813E514B1}" dt="2022-07-24T17:29:11.436" v="844" actId="478"/>
        <pc:sldMkLst>
          <pc:docMk/>
          <pc:sldMk cId="2248420700" sldId="298"/>
        </pc:sldMkLst>
        <pc:spChg chg="del">
          <ac:chgData name="Annie Snyman" userId="a8461f889e704a1d" providerId="LiveId" clId="{3A9BDB8B-F715-4CF7-819E-6F2813E514B1}" dt="2022-07-24T16:39:26.906" v="594" actId="478"/>
          <ac:spMkLst>
            <pc:docMk/>
            <pc:sldMk cId="2248420700" sldId="298"/>
            <ac:spMk id="3" creationId="{7E96C724-329E-4E2D-B79B-7A83B54C7E7F}"/>
          </ac:spMkLst>
        </pc:spChg>
        <pc:spChg chg="del">
          <ac:chgData name="Annie Snyman" userId="a8461f889e704a1d" providerId="LiveId" clId="{3A9BDB8B-F715-4CF7-819E-6F2813E514B1}" dt="2022-07-24T17:29:09.657" v="842" actId="478"/>
          <ac:spMkLst>
            <pc:docMk/>
            <pc:sldMk cId="2248420700" sldId="298"/>
            <ac:spMk id="7" creationId="{700ED946-2375-41DB-9420-2383CCFCD11F}"/>
          </ac:spMkLst>
        </pc:spChg>
        <pc:spChg chg="add del mod">
          <ac:chgData name="Annie Snyman" userId="a8461f889e704a1d" providerId="LiveId" clId="{3A9BDB8B-F715-4CF7-819E-6F2813E514B1}" dt="2022-07-24T16:39:30.377" v="595" actId="478"/>
          <ac:spMkLst>
            <pc:docMk/>
            <pc:sldMk cId="2248420700" sldId="298"/>
            <ac:spMk id="9" creationId="{E28D92EB-4BDC-58CE-2D50-32180C2A275C}"/>
          </ac:spMkLst>
        </pc:spChg>
        <pc:spChg chg="add mod">
          <ac:chgData name="Annie Snyman" userId="a8461f889e704a1d" providerId="LiveId" clId="{3A9BDB8B-F715-4CF7-819E-6F2813E514B1}" dt="2022-07-24T16:39:48.689" v="602" actId="1076"/>
          <ac:spMkLst>
            <pc:docMk/>
            <pc:sldMk cId="2248420700" sldId="298"/>
            <ac:spMk id="12" creationId="{E272DEE8-95B2-EA1D-DB47-0927F9EA370B}"/>
          </ac:spMkLst>
        </pc:spChg>
        <pc:picChg chg="del">
          <ac:chgData name="Annie Snyman" userId="a8461f889e704a1d" providerId="LiveId" clId="{3A9BDB8B-F715-4CF7-819E-6F2813E514B1}" dt="2022-07-24T16:39:24.171" v="593" actId="478"/>
          <ac:picMkLst>
            <pc:docMk/>
            <pc:sldMk cId="2248420700" sldId="298"/>
            <ac:picMk id="5" creationId="{DD5589B5-4031-4EE6-B849-D0816F3BED35}"/>
          </ac:picMkLst>
        </pc:picChg>
        <pc:picChg chg="del mod">
          <ac:chgData name="Annie Snyman" userId="a8461f889e704a1d" providerId="LiveId" clId="{3A9BDB8B-F715-4CF7-819E-6F2813E514B1}" dt="2022-07-24T17:29:11.436" v="844" actId="478"/>
          <ac:picMkLst>
            <pc:docMk/>
            <pc:sldMk cId="2248420700" sldId="298"/>
            <ac:picMk id="6" creationId="{55CE8783-3A74-42F1-B8A5-D9193A7B5F3E}"/>
          </ac:picMkLst>
        </pc:picChg>
        <pc:picChg chg="add mod">
          <ac:chgData name="Annie Snyman" userId="a8461f889e704a1d" providerId="LiveId" clId="{3A9BDB8B-F715-4CF7-819E-6F2813E514B1}" dt="2022-07-24T16:40:04.127" v="607" actId="1076"/>
          <ac:picMkLst>
            <pc:docMk/>
            <pc:sldMk cId="2248420700" sldId="298"/>
            <ac:picMk id="10" creationId="{0115D153-43B9-4FF2-AB79-6EAEE822DB27}"/>
          </ac:picMkLst>
        </pc:picChg>
      </pc:sldChg>
      <pc:sldChg chg="addSp delSp modSp mod">
        <pc:chgData name="Annie Snyman" userId="a8461f889e704a1d" providerId="LiveId" clId="{3A9BDB8B-F715-4CF7-819E-6F2813E514B1}" dt="2022-07-24T17:29:05.668" v="841" actId="478"/>
        <pc:sldMkLst>
          <pc:docMk/>
          <pc:sldMk cId="1707431952" sldId="299"/>
        </pc:sldMkLst>
        <pc:spChg chg="del">
          <ac:chgData name="Annie Snyman" userId="a8461f889e704a1d" providerId="LiveId" clId="{3A9BDB8B-F715-4CF7-819E-6F2813E514B1}" dt="2022-07-24T16:40:17.389" v="609" actId="478"/>
          <ac:spMkLst>
            <pc:docMk/>
            <pc:sldMk cId="1707431952" sldId="299"/>
            <ac:spMk id="3" creationId="{7E96C724-329E-4E2D-B79B-7A83B54C7E7F}"/>
          </ac:spMkLst>
        </pc:spChg>
        <pc:spChg chg="del">
          <ac:chgData name="Annie Snyman" userId="a8461f889e704a1d" providerId="LiveId" clId="{3A9BDB8B-F715-4CF7-819E-6F2813E514B1}" dt="2022-07-24T17:29:04.353" v="839" actId="478"/>
          <ac:spMkLst>
            <pc:docMk/>
            <pc:sldMk cId="1707431952" sldId="299"/>
            <ac:spMk id="7" creationId="{C23B4BC1-9F3B-4F17-B305-ECA1C79DFB14}"/>
          </ac:spMkLst>
        </pc:spChg>
        <pc:spChg chg="add del mod">
          <ac:chgData name="Annie Snyman" userId="a8461f889e704a1d" providerId="LiveId" clId="{3A9BDB8B-F715-4CF7-819E-6F2813E514B1}" dt="2022-07-24T16:40:21.807" v="610" actId="478"/>
          <ac:spMkLst>
            <pc:docMk/>
            <pc:sldMk cId="1707431952" sldId="299"/>
            <ac:spMk id="9" creationId="{EE096269-A9E3-0315-1CA7-E29953729DA2}"/>
          </ac:spMkLst>
        </pc:spChg>
        <pc:spChg chg="add mod">
          <ac:chgData name="Annie Snyman" userId="a8461f889e704a1d" providerId="LiveId" clId="{3A9BDB8B-F715-4CF7-819E-6F2813E514B1}" dt="2022-07-24T16:41:01.764" v="621" actId="1076"/>
          <ac:spMkLst>
            <pc:docMk/>
            <pc:sldMk cId="1707431952" sldId="299"/>
            <ac:spMk id="12" creationId="{F257CDD2-5CDC-44BD-4043-4D6323B19238}"/>
          </ac:spMkLst>
        </pc:spChg>
        <pc:picChg chg="del">
          <ac:chgData name="Annie Snyman" userId="a8461f889e704a1d" providerId="LiveId" clId="{3A9BDB8B-F715-4CF7-819E-6F2813E514B1}" dt="2022-07-24T16:40:14.540" v="608" actId="478"/>
          <ac:picMkLst>
            <pc:docMk/>
            <pc:sldMk cId="1707431952" sldId="299"/>
            <ac:picMk id="5" creationId="{D756C0AB-7B31-4B42-8D8D-CC3E3EE26A62}"/>
          </ac:picMkLst>
        </pc:picChg>
        <pc:picChg chg="del mod">
          <ac:chgData name="Annie Snyman" userId="a8461f889e704a1d" providerId="LiveId" clId="{3A9BDB8B-F715-4CF7-819E-6F2813E514B1}" dt="2022-07-24T17:29:05.668" v="841" actId="478"/>
          <ac:picMkLst>
            <pc:docMk/>
            <pc:sldMk cId="1707431952" sldId="299"/>
            <ac:picMk id="6" creationId="{ECE56D05-60B8-4A5C-B825-62B6C4269C93}"/>
          </ac:picMkLst>
        </pc:picChg>
        <pc:picChg chg="add mod">
          <ac:chgData name="Annie Snyman" userId="a8461f889e704a1d" providerId="LiveId" clId="{3A9BDB8B-F715-4CF7-819E-6F2813E514B1}" dt="2022-07-24T16:40:57.670" v="620" actId="14100"/>
          <ac:picMkLst>
            <pc:docMk/>
            <pc:sldMk cId="1707431952" sldId="299"/>
            <ac:picMk id="10" creationId="{EA5FD7E8-6476-41F3-B0A7-9CC3749533F5}"/>
          </ac:picMkLst>
        </pc:picChg>
      </pc:sldChg>
      <pc:sldChg chg="addSp delSp modSp mod">
        <pc:chgData name="Annie Snyman" userId="a8461f889e704a1d" providerId="LiveId" clId="{3A9BDB8B-F715-4CF7-819E-6F2813E514B1}" dt="2022-07-24T17:28:59.795" v="838" actId="478"/>
        <pc:sldMkLst>
          <pc:docMk/>
          <pc:sldMk cId="819840266" sldId="300"/>
        </pc:sldMkLst>
        <pc:spChg chg="mod">
          <ac:chgData name="Annie Snyman" userId="a8461f889e704a1d" providerId="LiveId" clId="{3A9BDB8B-F715-4CF7-819E-6F2813E514B1}" dt="2022-07-24T16:42:08.638" v="631" actId="1076"/>
          <ac:spMkLst>
            <pc:docMk/>
            <pc:sldMk cId="819840266" sldId="300"/>
            <ac:spMk id="2" creationId="{836F98A6-8D03-4184-9576-3811E32ADF3E}"/>
          </ac:spMkLst>
        </pc:spChg>
        <pc:spChg chg="del">
          <ac:chgData name="Annie Snyman" userId="a8461f889e704a1d" providerId="LiveId" clId="{3A9BDB8B-F715-4CF7-819E-6F2813E514B1}" dt="2022-07-24T16:41:46.109" v="624" actId="478"/>
          <ac:spMkLst>
            <pc:docMk/>
            <pc:sldMk cId="819840266" sldId="300"/>
            <ac:spMk id="3" creationId="{7E96C724-329E-4E2D-B79B-7A83B54C7E7F}"/>
          </ac:spMkLst>
        </pc:spChg>
        <pc:spChg chg="del">
          <ac:chgData name="Annie Snyman" userId="a8461f889e704a1d" providerId="LiveId" clId="{3A9BDB8B-F715-4CF7-819E-6F2813E514B1}" dt="2022-07-24T17:28:58.146" v="837" actId="478"/>
          <ac:spMkLst>
            <pc:docMk/>
            <pc:sldMk cId="819840266" sldId="300"/>
            <ac:spMk id="7" creationId="{489F10C7-BF3D-4FE7-ABEB-897496CA2778}"/>
          </ac:spMkLst>
        </pc:spChg>
        <pc:spChg chg="add mod">
          <ac:chgData name="Annie Snyman" userId="a8461f889e704a1d" providerId="LiveId" clId="{3A9BDB8B-F715-4CF7-819E-6F2813E514B1}" dt="2022-07-24T16:42:21.097" v="635" actId="1076"/>
          <ac:spMkLst>
            <pc:docMk/>
            <pc:sldMk cId="819840266" sldId="300"/>
            <ac:spMk id="9" creationId="{C03E302A-9C08-2DBD-92D1-F3390A9C39A0}"/>
          </ac:spMkLst>
        </pc:spChg>
        <pc:spChg chg="add del mod">
          <ac:chgData name="Annie Snyman" userId="a8461f889e704a1d" providerId="LiveId" clId="{3A9BDB8B-F715-4CF7-819E-6F2813E514B1}" dt="2022-07-24T16:41:48.706" v="625" actId="478"/>
          <ac:spMkLst>
            <pc:docMk/>
            <pc:sldMk cId="819840266" sldId="300"/>
            <ac:spMk id="11" creationId="{940B782E-0E09-B6AC-6D1F-1DC0621BCB6F}"/>
          </ac:spMkLst>
        </pc:spChg>
        <pc:picChg chg="del">
          <ac:chgData name="Annie Snyman" userId="a8461f889e704a1d" providerId="LiveId" clId="{3A9BDB8B-F715-4CF7-819E-6F2813E514B1}" dt="2022-07-24T16:41:12.932" v="622" actId="478"/>
          <ac:picMkLst>
            <pc:docMk/>
            <pc:sldMk cId="819840266" sldId="300"/>
            <ac:picMk id="5" creationId="{A1EE8098-578C-4514-92F8-A2D958A884D2}"/>
          </ac:picMkLst>
        </pc:picChg>
        <pc:picChg chg="del">
          <ac:chgData name="Annie Snyman" userId="a8461f889e704a1d" providerId="LiveId" clId="{3A9BDB8B-F715-4CF7-819E-6F2813E514B1}" dt="2022-07-24T17:28:59.795" v="838" actId="478"/>
          <ac:picMkLst>
            <pc:docMk/>
            <pc:sldMk cId="819840266" sldId="300"/>
            <ac:picMk id="6" creationId="{EB6CBBFD-1C4E-4F04-BB22-AE1928785A38}"/>
          </ac:picMkLst>
        </pc:picChg>
        <pc:picChg chg="add mod">
          <ac:chgData name="Annie Snyman" userId="a8461f889e704a1d" providerId="LiveId" clId="{3A9BDB8B-F715-4CF7-819E-6F2813E514B1}" dt="2022-07-24T16:42:16.791" v="634" actId="14100"/>
          <ac:picMkLst>
            <pc:docMk/>
            <pc:sldMk cId="819840266" sldId="300"/>
            <ac:picMk id="12" creationId="{2FE1716D-2CE8-B05B-E801-2CDFD42C9843}"/>
          </ac:picMkLst>
        </pc:picChg>
      </pc:sldChg>
      <pc:sldChg chg="addSp delSp modSp mod">
        <pc:chgData name="Annie Snyman" userId="a8461f889e704a1d" providerId="LiveId" clId="{3A9BDB8B-F715-4CF7-819E-6F2813E514B1}" dt="2022-07-24T17:28:54.004" v="836" actId="478"/>
        <pc:sldMkLst>
          <pc:docMk/>
          <pc:sldMk cId="371287935" sldId="301"/>
        </pc:sldMkLst>
        <pc:spChg chg="del">
          <ac:chgData name="Annie Snyman" userId="a8461f889e704a1d" providerId="LiveId" clId="{3A9BDB8B-F715-4CF7-819E-6F2813E514B1}" dt="2022-07-24T16:42:36.065" v="637" actId="478"/>
          <ac:spMkLst>
            <pc:docMk/>
            <pc:sldMk cId="371287935" sldId="301"/>
            <ac:spMk id="3" creationId="{7E96C724-329E-4E2D-B79B-7A83B54C7E7F}"/>
          </ac:spMkLst>
        </pc:spChg>
        <pc:spChg chg="del">
          <ac:chgData name="Annie Snyman" userId="a8461f889e704a1d" providerId="LiveId" clId="{3A9BDB8B-F715-4CF7-819E-6F2813E514B1}" dt="2022-07-24T17:28:52.044" v="834" actId="478"/>
          <ac:spMkLst>
            <pc:docMk/>
            <pc:sldMk cId="371287935" sldId="301"/>
            <ac:spMk id="7" creationId="{BDEC4228-3F00-474B-A24B-8F81F71C882F}"/>
          </ac:spMkLst>
        </pc:spChg>
        <pc:spChg chg="add del mod">
          <ac:chgData name="Annie Snyman" userId="a8461f889e704a1d" providerId="LiveId" clId="{3A9BDB8B-F715-4CF7-819E-6F2813E514B1}" dt="2022-07-24T16:42:39.600" v="638" actId="478"/>
          <ac:spMkLst>
            <pc:docMk/>
            <pc:sldMk cId="371287935" sldId="301"/>
            <ac:spMk id="9" creationId="{745CE089-3602-8850-8C7C-7783AAE1C21D}"/>
          </ac:spMkLst>
        </pc:spChg>
        <pc:spChg chg="add mod">
          <ac:chgData name="Annie Snyman" userId="a8461f889e704a1d" providerId="LiveId" clId="{3A9BDB8B-F715-4CF7-819E-6F2813E514B1}" dt="2022-07-24T16:42:56.289" v="644" actId="1076"/>
          <ac:spMkLst>
            <pc:docMk/>
            <pc:sldMk cId="371287935" sldId="301"/>
            <ac:spMk id="12" creationId="{EE9605AF-93B0-24CB-83BB-412B056B1FD4}"/>
          </ac:spMkLst>
        </pc:spChg>
        <pc:picChg chg="del">
          <ac:chgData name="Annie Snyman" userId="a8461f889e704a1d" providerId="LiveId" clId="{3A9BDB8B-F715-4CF7-819E-6F2813E514B1}" dt="2022-07-24T16:42:33.129" v="636" actId="478"/>
          <ac:picMkLst>
            <pc:docMk/>
            <pc:sldMk cId="371287935" sldId="301"/>
            <ac:picMk id="5" creationId="{7888157A-E91D-41E9-BDCF-0674D532D68A}"/>
          </ac:picMkLst>
        </pc:picChg>
        <pc:picChg chg="del mod">
          <ac:chgData name="Annie Snyman" userId="a8461f889e704a1d" providerId="LiveId" clId="{3A9BDB8B-F715-4CF7-819E-6F2813E514B1}" dt="2022-07-24T17:28:54.004" v="836" actId="478"/>
          <ac:picMkLst>
            <pc:docMk/>
            <pc:sldMk cId="371287935" sldId="301"/>
            <ac:picMk id="6" creationId="{18A11039-7133-4EC1-B7D6-BD511555DD61}"/>
          </ac:picMkLst>
        </pc:picChg>
        <pc:picChg chg="add mod">
          <ac:chgData name="Annie Snyman" userId="a8461f889e704a1d" providerId="LiveId" clId="{3A9BDB8B-F715-4CF7-819E-6F2813E514B1}" dt="2022-07-24T16:43:08.608" v="646" actId="14100"/>
          <ac:picMkLst>
            <pc:docMk/>
            <pc:sldMk cId="371287935" sldId="301"/>
            <ac:picMk id="10" creationId="{7B449646-97FB-391A-2AE3-872B1F2072C3}"/>
          </ac:picMkLst>
        </pc:picChg>
      </pc:sldChg>
      <pc:sldChg chg="addSp delSp modSp mod">
        <pc:chgData name="Annie Snyman" userId="a8461f889e704a1d" providerId="LiveId" clId="{3A9BDB8B-F715-4CF7-819E-6F2813E514B1}" dt="2022-07-24T17:28:25.074" v="833" actId="478"/>
        <pc:sldMkLst>
          <pc:docMk/>
          <pc:sldMk cId="936833032" sldId="302"/>
        </pc:sldMkLst>
        <pc:spChg chg="del">
          <ac:chgData name="Annie Snyman" userId="a8461f889e704a1d" providerId="LiveId" clId="{3A9BDB8B-F715-4CF7-819E-6F2813E514B1}" dt="2022-07-24T16:53:02.517" v="648" actId="478"/>
          <ac:spMkLst>
            <pc:docMk/>
            <pc:sldMk cId="936833032" sldId="302"/>
            <ac:spMk id="3" creationId="{7E96C724-329E-4E2D-B79B-7A83B54C7E7F}"/>
          </ac:spMkLst>
        </pc:spChg>
        <pc:spChg chg="del">
          <ac:chgData name="Annie Snyman" userId="a8461f889e704a1d" providerId="LiveId" clId="{3A9BDB8B-F715-4CF7-819E-6F2813E514B1}" dt="2022-07-24T17:28:23.531" v="831" actId="478"/>
          <ac:spMkLst>
            <pc:docMk/>
            <pc:sldMk cId="936833032" sldId="302"/>
            <ac:spMk id="7" creationId="{230B57F4-29AC-431A-879B-B0359EA54E1F}"/>
          </ac:spMkLst>
        </pc:spChg>
        <pc:spChg chg="add del mod">
          <ac:chgData name="Annie Snyman" userId="a8461f889e704a1d" providerId="LiveId" clId="{3A9BDB8B-F715-4CF7-819E-6F2813E514B1}" dt="2022-07-24T16:53:06.622" v="649" actId="478"/>
          <ac:spMkLst>
            <pc:docMk/>
            <pc:sldMk cId="936833032" sldId="302"/>
            <ac:spMk id="9" creationId="{922813FA-B533-6488-A74C-87E310F7A339}"/>
          </ac:spMkLst>
        </pc:spChg>
        <pc:spChg chg="add mod">
          <ac:chgData name="Annie Snyman" userId="a8461f889e704a1d" providerId="LiveId" clId="{3A9BDB8B-F715-4CF7-819E-6F2813E514B1}" dt="2022-07-24T17:15:58.118" v="656" actId="1076"/>
          <ac:spMkLst>
            <pc:docMk/>
            <pc:sldMk cId="936833032" sldId="302"/>
            <ac:spMk id="12" creationId="{4DD7D85D-9A67-65D0-EC8D-E8CC8675AAC3}"/>
          </ac:spMkLst>
        </pc:spChg>
        <pc:picChg chg="del">
          <ac:chgData name="Annie Snyman" userId="a8461f889e704a1d" providerId="LiveId" clId="{3A9BDB8B-F715-4CF7-819E-6F2813E514B1}" dt="2022-07-24T16:53:00.023" v="647" actId="478"/>
          <ac:picMkLst>
            <pc:docMk/>
            <pc:sldMk cId="936833032" sldId="302"/>
            <ac:picMk id="5" creationId="{8380C008-23EB-4304-968C-E224AD267D7B}"/>
          </ac:picMkLst>
        </pc:picChg>
        <pc:picChg chg="del mod">
          <ac:chgData name="Annie Snyman" userId="a8461f889e704a1d" providerId="LiveId" clId="{3A9BDB8B-F715-4CF7-819E-6F2813E514B1}" dt="2022-07-24T17:28:25.074" v="833" actId="478"/>
          <ac:picMkLst>
            <pc:docMk/>
            <pc:sldMk cId="936833032" sldId="302"/>
            <ac:picMk id="6" creationId="{4D63A0FA-9C35-4BC3-A68F-9A280BAAF970}"/>
          </ac:picMkLst>
        </pc:picChg>
        <pc:picChg chg="add mod">
          <ac:chgData name="Annie Snyman" userId="a8461f889e704a1d" providerId="LiveId" clId="{3A9BDB8B-F715-4CF7-819E-6F2813E514B1}" dt="2022-07-24T17:16:06.367" v="658" actId="14100"/>
          <ac:picMkLst>
            <pc:docMk/>
            <pc:sldMk cId="936833032" sldId="302"/>
            <ac:picMk id="10" creationId="{6F221F8A-A548-88EF-2BAE-14A7EC932B48}"/>
          </ac:picMkLst>
        </pc:picChg>
      </pc:sldChg>
      <pc:sldChg chg="addSp delSp modSp mod">
        <pc:chgData name="Annie Snyman" userId="a8461f889e704a1d" providerId="LiveId" clId="{3A9BDB8B-F715-4CF7-819E-6F2813E514B1}" dt="2022-07-24T17:28:20.504" v="830" actId="478"/>
        <pc:sldMkLst>
          <pc:docMk/>
          <pc:sldMk cId="3223721686" sldId="303"/>
        </pc:sldMkLst>
        <pc:spChg chg="del">
          <ac:chgData name="Annie Snyman" userId="a8461f889e704a1d" providerId="LiveId" clId="{3A9BDB8B-F715-4CF7-819E-6F2813E514B1}" dt="2022-07-24T17:16:18.373" v="660" actId="478"/>
          <ac:spMkLst>
            <pc:docMk/>
            <pc:sldMk cId="3223721686" sldId="303"/>
            <ac:spMk id="3" creationId="{7E96C724-329E-4E2D-B79B-7A83B54C7E7F}"/>
          </ac:spMkLst>
        </pc:spChg>
        <pc:spChg chg="del">
          <ac:chgData name="Annie Snyman" userId="a8461f889e704a1d" providerId="LiveId" clId="{3A9BDB8B-F715-4CF7-819E-6F2813E514B1}" dt="2022-07-24T17:28:19.048" v="829" actId="478"/>
          <ac:spMkLst>
            <pc:docMk/>
            <pc:sldMk cId="3223721686" sldId="303"/>
            <ac:spMk id="7" creationId="{3354E1EA-0944-4CED-86CC-ED53D7CCD411}"/>
          </ac:spMkLst>
        </pc:spChg>
        <pc:spChg chg="add del mod">
          <ac:chgData name="Annie Snyman" userId="a8461f889e704a1d" providerId="LiveId" clId="{3A9BDB8B-F715-4CF7-819E-6F2813E514B1}" dt="2022-07-24T17:16:20.574" v="661" actId="478"/>
          <ac:spMkLst>
            <pc:docMk/>
            <pc:sldMk cId="3223721686" sldId="303"/>
            <ac:spMk id="9" creationId="{A2629EA0-2209-C15D-524F-3BF3AE9ECB0B}"/>
          </ac:spMkLst>
        </pc:spChg>
        <pc:spChg chg="add mod">
          <ac:chgData name="Annie Snyman" userId="a8461f889e704a1d" providerId="LiveId" clId="{3A9BDB8B-F715-4CF7-819E-6F2813E514B1}" dt="2022-07-24T17:16:42.445" v="670" actId="1076"/>
          <ac:spMkLst>
            <pc:docMk/>
            <pc:sldMk cId="3223721686" sldId="303"/>
            <ac:spMk id="12" creationId="{C2E58925-535F-01C2-C5FD-8008539913E5}"/>
          </ac:spMkLst>
        </pc:spChg>
        <pc:picChg chg="del">
          <ac:chgData name="Annie Snyman" userId="a8461f889e704a1d" providerId="LiveId" clId="{3A9BDB8B-F715-4CF7-819E-6F2813E514B1}" dt="2022-07-24T17:28:20.504" v="830" actId="478"/>
          <ac:picMkLst>
            <pc:docMk/>
            <pc:sldMk cId="3223721686" sldId="303"/>
            <ac:picMk id="5" creationId="{EF4121C1-F846-4ED4-8ABB-B1009FB64D72}"/>
          </ac:picMkLst>
        </pc:picChg>
        <pc:picChg chg="del">
          <ac:chgData name="Annie Snyman" userId="a8461f889e704a1d" providerId="LiveId" clId="{3A9BDB8B-F715-4CF7-819E-6F2813E514B1}" dt="2022-07-24T17:16:16.092" v="659" actId="478"/>
          <ac:picMkLst>
            <pc:docMk/>
            <pc:sldMk cId="3223721686" sldId="303"/>
            <ac:picMk id="6" creationId="{2C1C7B6A-4373-4877-8F43-A126988F977D}"/>
          </ac:picMkLst>
        </pc:picChg>
        <pc:picChg chg="add mod">
          <ac:chgData name="Annie Snyman" userId="a8461f889e704a1d" providerId="LiveId" clId="{3A9BDB8B-F715-4CF7-819E-6F2813E514B1}" dt="2022-07-24T17:16:55.054" v="673" actId="14100"/>
          <ac:picMkLst>
            <pc:docMk/>
            <pc:sldMk cId="3223721686" sldId="303"/>
            <ac:picMk id="10" creationId="{95CD1C04-87A4-F43E-1C7B-391D5C74E04D}"/>
          </ac:picMkLst>
        </pc:picChg>
      </pc:sldChg>
      <pc:sldChg chg="addSp delSp modSp mod">
        <pc:chgData name="Annie Snyman" userId="a8461f889e704a1d" providerId="LiveId" clId="{3A9BDB8B-F715-4CF7-819E-6F2813E514B1}" dt="2022-07-24T17:33:35.801" v="947" actId="478"/>
        <pc:sldMkLst>
          <pc:docMk/>
          <pc:sldMk cId="336503172" sldId="304"/>
        </pc:sldMkLst>
        <pc:spChg chg="del mod">
          <ac:chgData name="Annie Snyman" userId="a8461f889e704a1d" providerId="LiveId" clId="{3A9BDB8B-F715-4CF7-819E-6F2813E514B1}" dt="2022-07-24T15:51:19.747" v="10" actId="478"/>
          <ac:spMkLst>
            <pc:docMk/>
            <pc:sldMk cId="336503172" sldId="304"/>
            <ac:spMk id="3" creationId="{7E96C724-329E-4E2D-B79B-7A83B54C7E7F}"/>
          </ac:spMkLst>
        </pc:spChg>
        <pc:spChg chg="del">
          <ac:chgData name="Annie Snyman" userId="a8461f889e704a1d" providerId="LiveId" clId="{3A9BDB8B-F715-4CF7-819E-6F2813E514B1}" dt="2022-07-24T17:33:34.681" v="946" actId="478"/>
          <ac:spMkLst>
            <pc:docMk/>
            <pc:sldMk cId="336503172" sldId="304"/>
            <ac:spMk id="4" creationId="{33906D42-D23F-4338-BB0B-B725BE1ED89F}"/>
          </ac:spMkLst>
        </pc:spChg>
        <pc:spChg chg="add mod">
          <ac:chgData name="Annie Snyman" userId="a8461f889e704a1d" providerId="LiveId" clId="{3A9BDB8B-F715-4CF7-819E-6F2813E514B1}" dt="2022-07-24T15:51:39.285" v="23" actId="1076"/>
          <ac:spMkLst>
            <pc:docMk/>
            <pc:sldMk cId="336503172" sldId="304"/>
            <ac:spMk id="10" creationId="{FA506A88-BF38-55B5-FF3E-7B8870B306F8}"/>
          </ac:spMkLst>
        </pc:spChg>
        <pc:picChg chg="del">
          <ac:chgData name="Annie Snyman" userId="a8461f889e704a1d" providerId="LiveId" clId="{3A9BDB8B-F715-4CF7-819E-6F2813E514B1}" dt="2022-07-24T17:33:35.801" v="947" actId="478"/>
          <ac:picMkLst>
            <pc:docMk/>
            <pc:sldMk cId="336503172" sldId="304"/>
            <ac:picMk id="5" creationId="{1134A6F4-C451-4511-B51E-E691415EE2E7}"/>
          </ac:picMkLst>
        </pc:picChg>
        <pc:picChg chg="del">
          <ac:chgData name="Annie Snyman" userId="a8461f889e704a1d" providerId="LiveId" clId="{3A9BDB8B-F715-4CF7-819E-6F2813E514B1}" dt="2022-07-24T15:50:16.442" v="0" actId="478"/>
          <ac:picMkLst>
            <pc:docMk/>
            <pc:sldMk cId="336503172" sldId="304"/>
            <ac:picMk id="7" creationId="{D926AA55-1DE9-444C-A47F-76CF85391D0B}"/>
          </ac:picMkLst>
        </pc:picChg>
        <pc:picChg chg="add mod">
          <ac:chgData name="Annie Snyman" userId="a8461f889e704a1d" providerId="LiveId" clId="{3A9BDB8B-F715-4CF7-819E-6F2813E514B1}" dt="2022-07-24T15:50:42.097" v="3" actId="14100"/>
          <ac:picMkLst>
            <pc:docMk/>
            <pc:sldMk cId="336503172" sldId="304"/>
            <ac:picMk id="9" creationId="{D0147830-6947-5A37-7AEA-E546685966F0}"/>
          </ac:picMkLst>
        </pc:picChg>
      </pc:sldChg>
      <pc:sldChg chg="addSp delSp modSp mod">
        <pc:chgData name="Annie Snyman" userId="a8461f889e704a1d" providerId="LiveId" clId="{3A9BDB8B-F715-4CF7-819E-6F2813E514B1}" dt="2022-07-24T17:28:16.364" v="828" actId="478"/>
        <pc:sldMkLst>
          <pc:docMk/>
          <pc:sldMk cId="3539368181" sldId="305"/>
        </pc:sldMkLst>
        <pc:spChg chg="del">
          <ac:chgData name="Annie Snyman" userId="a8461f889e704a1d" providerId="LiveId" clId="{3A9BDB8B-F715-4CF7-819E-6F2813E514B1}" dt="2022-07-24T17:17:09.874" v="676" actId="478"/>
          <ac:spMkLst>
            <pc:docMk/>
            <pc:sldMk cId="3539368181" sldId="305"/>
            <ac:spMk id="3" creationId="{7E96C724-329E-4E2D-B79B-7A83B54C7E7F}"/>
          </ac:spMkLst>
        </pc:spChg>
        <pc:spChg chg="add del mod">
          <ac:chgData name="Annie Snyman" userId="a8461f889e704a1d" providerId="LiveId" clId="{3A9BDB8B-F715-4CF7-819E-6F2813E514B1}" dt="2022-07-24T17:17:19.979" v="678" actId="478"/>
          <ac:spMkLst>
            <pc:docMk/>
            <pc:sldMk cId="3539368181" sldId="305"/>
            <ac:spMk id="6" creationId="{0AC0BE8E-2D06-00C0-4D31-777F5055D6D0}"/>
          </ac:spMkLst>
        </pc:spChg>
        <pc:spChg chg="del">
          <ac:chgData name="Annie Snyman" userId="a8461f889e704a1d" providerId="LiveId" clId="{3A9BDB8B-F715-4CF7-819E-6F2813E514B1}" dt="2022-07-24T17:28:14.830" v="826" actId="478"/>
          <ac:spMkLst>
            <pc:docMk/>
            <pc:sldMk cId="3539368181" sldId="305"/>
            <ac:spMk id="7" creationId="{3354E1EA-0944-4CED-86CC-ED53D7CCD411}"/>
          </ac:spMkLst>
        </pc:spChg>
        <pc:spChg chg="add mod">
          <ac:chgData name="Annie Snyman" userId="a8461f889e704a1d" providerId="LiveId" clId="{3A9BDB8B-F715-4CF7-819E-6F2813E514B1}" dt="2022-07-24T17:17:33.754" v="685" actId="1076"/>
          <ac:spMkLst>
            <pc:docMk/>
            <pc:sldMk cId="3539368181" sldId="305"/>
            <ac:spMk id="12" creationId="{8088F45B-5797-F673-C62B-A5ABA9F33AB8}"/>
          </ac:spMkLst>
        </pc:spChg>
        <pc:picChg chg="del mod">
          <ac:chgData name="Annie Snyman" userId="a8461f889e704a1d" providerId="LiveId" clId="{3A9BDB8B-F715-4CF7-819E-6F2813E514B1}" dt="2022-07-24T17:28:16.364" v="828" actId="478"/>
          <ac:picMkLst>
            <pc:docMk/>
            <pc:sldMk cId="3539368181" sldId="305"/>
            <ac:picMk id="5" creationId="{EF4121C1-F846-4ED4-8ABB-B1009FB64D72}"/>
          </ac:picMkLst>
        </pc:picChg>
        <pc:picChg chg="add mod">
          <ac:chgData name="Annie Snyman" userId="a8461f889e704a1d" providerId="LiveId" clId="{3A9BDB8B-F715-4CF7-819E-6F2813E514B1}" dt="2022-07-24T17:18:01.301" v="691" actId="1076"/>
          <ac:picMkLst>
            <pc:docMk/>
            <pc:sldMk cId="3539368181" sldId="305"/>
            <ac:picMk id="9" creationId="{E7675136-BAE2-580B-5CA3-2CFE4F9C72D5}"/>
          </ac:picMkLst>
        </pc:picChg>
        <pc:picChg chg="del">
          <ac:chgData name="Annie Snyman" userId="a8461f889e704a1d" providerId="LiveId" clId="{3A9BDB8B-F715-4CF7-819E-6F2813E514B1}" dt="2022-07-24T17:17:02.340" v="674" actId="478"/>
          <ac:picMkLst>
            <pc:docMk/>
            <pc:sldMk cId="3539368181" sldId="305"/>
            <ac:picMk id="11" creationId="{F0B6EFB3-20CC-4617-93D2-9A548E6FD771}"/>
          </ac:picMkLst>
        </pc:picChg>
      </pc:sldChg>
      <pc:sldChg chg="addSp delSp modSp mod">
        <pc:chgData name="Annie Snyman" userId="a8461f889e704a1d" providerId="LiveId" clId="{3A9BDB8B-F715-4CF7-819E-6F2813E514B1}" dt="2022-07-24T17:28:11.544" v="825" actId="478"/>
        <pc:sldMkLst>
          <pc:docMk/>
          <pc:sldMk cId="3180332788" sldId="306"/>
        </pc:sldMkLst>
        <pc:spChg chg="del">
          <ac:chgData name="Annie Snyman" userId="a8461f889e704a1d" providerId="LiveId" clId="{3A9BDB8B-F715-4CF7-819E-6F2813E514B1}" dt="2022-07-24T17:18:16.511" v="694" actId="478"/>
          <ac:spMkLst>
            <pc:docMk/>
            <pc:sldMk cId="3180332788" sldId="306"/>
            <ac:spMk id="3" creationId="{7E96C724-329E-4E2D-B79B-7A83B54C7E7F}"/>
          </ac:spMkLst>
        </pc:spChg>
        <pc:spChg chg="add del mod">
          <ac:chgData name="Annie Snyman" userId="a8461f889e704a1d" providerId="LiveId" clId="{3A9BDB8B-F715-4CF7-819E-6F2813E514B1}" dt="2022-07-24T17:18:19.056" v="695" actId="478"/>
          <ac:spMkLst>
            <pc:docMk/>
            <pc:sldMk cId="3180332788" sldId="306"/>
            <ac:spMk id="6" creationId="{132089B2-E7E2-F2B6-E632-CE93715E14BB}"/>
          </ac:spMkLst>
        </pc:spChg>
        <pc:spChg chg="del">
          <ac:chgData name="Annie Snyman" userId="a8461f889e704a1d" providerId="LiveId" clId="{3A9BDB8B-F715-4CF7-819E-6F2813E514B1}" dt="2022-07-24T17:28:09.757" v="823" actId="478"/>
          <ac:spMkLst>
            <pc:docMk/>
            <pc:sldMk cId="3180332788" sldId="306"/>
            <ac:spMk id="7" creationId="{3354E1EA-0944-4CED-86CC-ED53D7CCD411}"/>
          </ac:spMkLst>
        </pc:spChg>
        <pc:spChg chg="add mod">
          <ac:chgData name="Annie Snyman" userId="a8461f889e704a1d" providerId="LiveId" clId="{3A9BDB8B-F715-4CF7-819E-6F2813E514B1}" dt="2022-07-24T17:18:55.845" v="708" actId="1036"/>
          <ac:spMkLst>
            <pc:docMk/>
            <pc:sldMk cId="3180332788" sldId="306"/>
            <ac:spMk id="12" creationId="{FCD6E372-5957-5DAF-8BD7-78D3ADABBEEE}"/>
          </ac:spMkLst>
        </pc:spChg>
        <pc:picChg chg="del mod">
          <ac:chgData name="Annie Snyman" userId="a8461f889e704a1d" providerId="LiveId" clId="{3A9BDB8B-F715-4CF7-819E-6F2813E514B1}" dt="2022-07-24T17:28:11.544" v="825" actId="478"/>
          <ac:picMkLst>
            <pc:docMk/>
            <pc:sldMk cId="3180332788" sldId="306"/>
            <ac:picMk id="5" creationId="{EF4121C1-F846-4ED4-8ABB-B1009FB64D72}"/>
          </ac:picMkLst>
        </pc:picChg>
        <pc:picChg chg="del">
          <ac:chgData name="Annie Snyman" userId="a8461f889e704a1d" providerId="LiveId" clId="{3A9BDB8B-F715-4CF7-819E-6F2813E514B1}" dt="2022-07-24T17:18:09.964" v="692" actId="478"/>
          <ac:picMkLst>
            <pc:docMk/>
            <pc:sldMk cId="3180332788" sldId="306"/>
            <ac:picMk id="9" creationId="{11B35EE8-415A-4FD8-A6D9-A6DF40DF1AC5}"/>
          </ac:picMkLst>
        </pc:picChg>
        <pc:picChg chg="add mod">
          <ac:chgData name="Annie Snyman" userId="a8461f889e704a1d" providerId="LiveId" clId="{3A9BDB8B-F715-4CF7-819E-6F2813E514B1}" dt="2022-07-24T17:18:49.594" v="706" actId="1076"/>
          <ac:picMkLst>
            <pc:docMk/>
            <pc:sldMk cId="3180332788" sldId="306"/>
            <ac:picMk id="10" creationId="{1BD0359A-21B1-7E04-6F17-095104C13E13}"/>
          </ac:picMkLst>
        </pc:picChg>
      </pc:sldChg>
      <pc:sldChg chg="addSp delSp modSp mod">
        <pc:chgData name="Annie Snyman" userId="a8461f889e704a1d" providerId="LiveId" clId="{3A9BDB8B-F715-4CF7-819E-6F2813E514B1}" dt="2022-07-24T17:28:03.129" v="822" actId="478"/>
        <pc:sldMkLst>
          <pc:docMk/>
          <pc:sldMk cId="907272833" sldId="307"/>
        </pc:sldMkLst>
        <pc:spChg chg="del">
          <ac:chgData name="Annie Snyman" userId="a8461f889e704a1d" providerId="LiveId" clId="{3A9BDB8B-F715-4CF7-819E-6F2813E514B1}" dt="2022-07-24T17:19:10.554" v="710" actId="478"/>
          <ac:spMkLst>
            <pc:docMk/>
            <pc:sldMk cId="907272833" sldId="307"/>
            <ac:spMk id="3" creationId="{7E96C724-329E-4E2D-B79B-7A83B54C7E7F}"/>
          </ac:spMkLst>
        </pc:spChg>
        <pc:spChg chg="add del mod">
          <ac:chgData name="Annie Snyman" userId="a8461f889e704a1d" providerId="LiveId" clId="{3A9BDB8B-F715-4CF7-819E-6F2813E514B1}" dt="2022-07-24T17:19:12.615" v="711" actId="478"/>
          <ac:spMkLst>
            <pc:docMk/>
            <pc:sldMk cId="907272833" sldId="307"/>
            <ac:spMk id="6" creationId="{D4D7C47B-D5E8-87A3-6316-5A509A289DBD}"/>
          </ac:spMkLst>
        </pc:spChg>
        <pc:spChg chg="del">
          <ac:chgData name="Annie Snyman" userId="a8461f889e704a1d" providerId="LiveId" clId="{3A9BDB8B-F715-4CF7-819E-6F2813E514B1}" dt="2022-07-24T17:28:01.514" v="820" actId="478"/>
          <ac:spMkLst>
            <pc:docMk/>
            <pc:sldMk cId="907272833" sldId="307"/>
            <ac:spMk id="7" creationId="{3354E1EA-0944-4CED-86CC-ED53D7CCD411}"/>
          </ac:spMkLst>
        </pc:spChg>
        <pc:spChg chg="add mod">
          <ac:chgData name="Annie Snyman" userId="a8461f889e704a1d" providerId="LiveId" clId="{3A9BDB8B-F715-4CF7-819E-6F2813E514B1}" dt="2022-07-24T17:19:41.375" v="720" actId="1076"/>
          <ac:spMkLst>
            <pc:docMk/>
            <pc:sldMk cId="907272833" sldId="307"/>
            <ac:spMk id="12" creationId="{9251CFD2-49DE-B741-B337-51353806A18C}"/>
          </ac:spMkLst>
        </pc:spChg>
        <pc:picChg chg="del mod">
          <ac:chgData name="Annie Snyman" userId="a8461f889e704a1d" providerId="LiveId" clId="{3A9BDB8B-F715-4CF7-819E-6F2813E514B1}" dt="2022-07-24T17:28:03.129" v="822" actId="478"/>
          <ac:picMkLst>
            <pc:docMk/>
            <pc:sldMk cId="907272833" sldId="307"/>
            <ac:picMk id="5" creationId="{EF4121C1-F846-4ED4-8ABB-B1009FB64D72}"/>
          </ac:picMkLst>
        </pc:picChg>
        <pc:picChg chg="add mod">
          <ac:chgData name="Annie Snyman" userId="a8461f889e704a1d" providerId="LiveId" clId="{3A9BDB8B-F715-4CF7-819E-6F2813E514B1}" dt="2022-07-24T17:19:36.893" v="719" actId="14100"/>
          <ac:picMkLst>
            <pc:docMk/>
            <pc:sldMk cId="907272833" sldId="307"/>
            <ac:picMk id="10" creationId="{B7020014-4AC3-4D95-87F1-CCCEB167E9C1}"/>
          </ac:picMkLst>
        </pc:picChg>
        <pc:picChg chg="del">
          <ac:chgData name="Annie Snyman" userId="a8461f889e704a1d" providerId="LiveId" clId="{3A9BDB8B-F715-4CF7-819E-6F2813E514B1}" dt="2022-07-24T17:19:07.539" v="709" actId="478"/>
          <ac:picMkLst>
            <pc:docMk/>
            <pc:sldMk cId="907272833" sldId="307"/>
            <ac:picMk id="11" creationId="{F4AA7DFF-7FB8-4058-95CF-5370433DA0AE}"/>
          </ac:picMkLst>
        </pc:picChg>
      </pc:sldChg>
      <pc:sldChg chg="addSp delSp modSp mod">
        <pc:chgData name="Annie Snyman" userId="a8461f889e704a1d" providerId="LiveId" clId="{3A9BDB8B-F715-4CF7-819E-6F2813E514B1}" dt="2022-07-24T17:27:56.812" v="819" actId="478"/>
        <pc:sldMkLst>
          <pc:docMk/>
          <pc:sldMk cId="1614266491" sldId="308"/>
        </pc:sldMkLst>
        <pc:spChg chg="del">
          <ac:chgData name="Annie Snyman" userId="a8461f889e704a1d" providerId="LiveId" clId="{3A9BDB8B-F715-4CF7-819E-6F2813E514B1}" dt="2022-07-24T17:19:55.228" v="723" actId="478"/>
          <ac:spMkLst>
            <pc:docMk/>
            <pc:sldMk cId="1614266491" sldId="308"/>
            <ac:spMk id="3" creationId="{7E96C724-329E-4E2D-B79B-7A83B54C7E7F}"/>
          </ac:spMkLst>
        </pc:spChg>
        <pc:spChg chg="del">
          <ac:chgData name="Annie Snyman" userId="a8461f889e704a1d" providerId="LiveId" clId="{3A9BDB8B-F715-4CF7-819E-6F2813E514B1}" dt="2022-07-24T17:27:55.535" v="817" actId="478"/>
          <ac:spMkLst>
            <pc:docMk/>
            <pc:sldMk cId="1614266491" sldId="308"/>
            <ac:spMk id="7" creationId="{3354E1EA-0944-4CED-86CC-ED53D7CCD411}"/>
          </ac:spMkLst>
        </pc:spChg>
        <pc:spChg chg="add del mod">
          <ac:chgData name="Annie Snyman" userId="a8461f889e704a1d" providerId="LiveId" clId="{3A9BDB8B-F715-4CF7-819E-6F2813E514B1}" dt="2022-07-24T17:19:59.212" v="725" actId="478"/>
          <ac:spMkLst>
            <pc:docMk/>
            <pc:sldMk cId="1614266491" sldId="308"/>
            <ac:spMk id="10" creationId="{E41C6455-8E5A-829C-C4E8-3D7856E777CF}"/>
          </ac:spMkLst>
        </pc:spChg>
        <pc:spChg chg="add mod">
          <ac:chgData name="Annie Snyman" userId="a8461f889e704a1d" providerId="LiveId" clId="{3A9BDB8B-F715-4CF7-819E-6F2813E514B1}" dt="2022-07-24T17:22:36.761" v="737" actId="1076"/>
          <ac:spMkLst>
            <pc:docMk/>
            <pc:sldMk cId="1614266491" sldId="308"/>
            <ac:spMk id="12" creationId="{23B1569C-FAF4-A0F8-4017-66F4B83E4007}"/>
          </ac:spMkLst>
        </pc:spChg>
        <pc:picChg chg="del mod">
          <ac:chgData name="Annie Snyman" userId="a8461f889e704a1d" providerId="LiveId" clId="{3A9BDB8B-F715-4CF7-819E-6F2813E514B1}" dt="2022-07-24T17:27:56.812" v="819" actId="478"/>
          <ac:picMkLst>
            <pc:docMk/>
            <pc:sldMk cId="1614266491" sldId="308"/>
            <ac:picMk id="5" creationId="{EF4121C1-F846-4ED4-8ABB-B1009FB64D72}"/>
          </ac:picMkLst>
        </pc:picChg>
        <pc:picChg chg="del">
          <ac:chgData name="Annie Snyman" userId="a8461f889e704a1d" providerId="LiveId" clId="{3A9BDB8B-F715-4CF7-819E-6F2813E514B1}" dt="2022-07-24T17:19:49.052" v="721" actId="478"/>
          <ac:picMkLst>
            <pc:docMk/>
            <pc:sldMk cId="1614266491" sldId="308"/>
            <ac:picMk id="6" creationId="{EF871BAD-E912-4E43-AE35-AAEF4BF73136}"/>
          </ac:picMkLst>
        </pc:picChg>
        <pc:picChg chg="add mod">
          <ac:chgData name="Annie Snyman" userId="a8461f889e704a1d" providerId="LiveId" clId="{3A9BDB8B-F715-4CF7-819E-6F2813E514B1}" dt="2022-07-24T17:20:20.915" v="733" actId="1076"/>
          <ac:picMkLst>
            <pc:docMk/>
            <pc:sldMk cId="1614266491" sldId="308"/>
            <ac:picMk id="9" creationId="{871C3E89-6087-BD5C-5663-75FBA60A958C}"/>
          </ac:picMkLst>
        </pc:picChg>
      </pc:sldChg>
      <pc:sldChg chg="addSp delSp modSp add mod">
        <pc:chgData name="Annie Snyman" userId="a8461f889e704a1d" providerId="LiveId" clId="{3A9BDB8B-F715-4CF7-819E-6F2813E514B1}" dt="2022-07-24T17:27:52.272" v="816" actId="478"/>
        <pc:sldMkLst>
          <pc:docMk/>
          <pc:sldMk cId="4154385119" sldId="309"/>
        </pc:sldMkLst>
        <pc:spChg chg="mod">
          <ac:chgData name="Annie Snyman" userId="a8461f889e704a1d" providerId="LiveId" clId="{3A9BDB8B-F715-4CF7-819E-6F2813E514B1}" dt="2022-07-24T17:23:11.561" v="743" actId="20577"/>
          <ac:spMkLst>
            <pc:docMk/>
            <pc:sldMk cId="4154385119" sldId="309"/>
            <ac:spMk id="2" creationId="{836F98A6-8D03-4184-9576-3811E32ADF3E}"/>
          </ac:spMkLst>
        </pc:spChg>
        <pc:spChg chg="del">
          <ac:chgData name="Annie Snyman" userId="a8461f889e704a1d" providerId="LiveId" clId="{3A9BDB8B-F715-4CF7-819E-6F2813E514B1}" dt="2022-07-24T17:27:50.243" v="814" actId="478"/>
          <ac:spMkLst>
            <pc:docMk/>
            <pc:sldMk cId="4154385119" sldId="309"/>
            <ac:spMk id="7" creationId="{3354E1EA-0944-4CED-86CC-ED53D7CCD411}"/>
          </ac:spMkLst>
        </pc:spChg>
        <pc:spChg chg="add mod">
          <ac:chgData name="Annie Snyman" userId="a8461f889e704a1d" providerId="LiveId" clId="{3A9BDB8B-F715-4CF7-819E-6F2813E514B1}" dt="2022-07-24T17:24:43.638" v="765" actId="1076"/>
          <ac:spMkLst>
            <pc:docMk/>
            <pc:sldMk cId="4154385119" sldId="309"/>
            <ac:spMk id="11" creationId="{19769DD6-A311-05DF-0478-54DE071DEA47}"/>
          </ac:spMkLst>
        </pc:spChg>
        <pc:spChg chg="del">
          <ac:chgData name="Annie Snyman" userId="a8461f889e704a1d" providerId="LiveId" clId="{3A9BDB8B-F715-4CF7-819E-6F2813E514B1}" dt="2022-07-24T17:23:45.122" v="751" actId="478"/>
          <ac:spMkLst>
            <pc:docMk/>
            <pc:sldMk cId="4154385119" sldId="309"/>
            <ac:spMk id="12" creationId="{23B1569C-FAF4-A0F8-4017-66F4B83E4007}"/>
          </ac:spMkLst>
        </pc:spChg>
        <pc:picChg chg="del mod">
          <ac:chgData name="Annie Snyman" userId="a8461f889e704a1d" providerId="LiveId" clId="{3A9BDB8B-F715-4CF7-819E-6F2813E514B1}" dt="2022-07-24T17:27:52.272" v="816" actId="478"/>
          <ac:picMkLst>
            <pc:docMk/>
            <pc:sldMk cId="4154385119" sldId="309"/>
            <ac:picMk id="5" creationId="{EF4121C1-F846-4ED4-8ABB-B1009FB64D72}"/>
          </ac:picMkLst>
        </pc:picChg>
        <pc:picChg chg="del">
          <ac:chgData name="Annie Snyman" userId="a8461f889e704a1d" providerId="LiveId" clId="{3A9BDB8B-F715-4CF7-819E-6F2813E514B1}" dt="2022-07-24T17:23:43.260" v="750" actId="478"/>
          <ac:picMkLst>
            <pc:docMk/>
            <pc:sldMk cId="4154385119" sldId="309"/>
            <ac:picMk id="9" creationId="{871C3E89-6087-BD5C-5663-75FBA60A958C}"/>
          </ac:picMkLst>
        </pc:picChg>
        <pc:picChg chg="add mod">
          <ac:chgData name="Annie Snyman" userId="a8461f889e704a1d" providerId="LiveId" clId="{3A9BDB8B-F715-4CF7-819E-6F2813E514B1}" dt="2022-07-24T17:24:38.975" v="764" actId="14100"/>
          <ac:picMkLst>
            <pc:docMk/>
            <pc:sldMk cId="4154385119" sldId="309"/>
            <ac:picMk id="10" creationId="{5099FBCE-5A6B-F3DC-F8FB-AEA80809F88B}"/>
          </ac:picMkLst>
        </pc:picChg>
      </pc:sldChg>
      <pc:sldChg chg="addSp delSp modSp add mod">
        <pc:chgData name="Annie Snyman" userId="a8461f889e704a1d" providerId="LiveId" clId="{3A9BDB8B-F715-4CF7-819E-6F2813E514B1}" dt="2022-07-24T17:27:47.038" v="813" actId="478"/>
        <pc:sldMkLst>
          <pc:docMk/>
          <pc:sldMk cId="2956630556" sldId="310"/>
        </pc:sldMkLst>
        <pc:spChg chg="mod">
          <ac:chgData name="Annie Snyman" userId="a8461f889e704a1d" providerId="LiveId" clId="{3A9BDB8B-F715-4CF7-819E-6F2813E514B1}" dt="2022-07-24T17:23:16.154" v="745" actId="20577"/>
          <ac:spMkLst>
            <pc:docMk/>
            <pc:sldMk cId="2956630556" sldId="310"/>
            <ac:spMk id="2" creationId="{836F98A6-8D03-4184-9576-3811E32ADF3E}"/>
          </ac:spMkLst>
        </pc:spChg>
        <pc:spChg chg="del">
          <ac:chgData name="Annie Snyman" userId="a8461f889e704a1d" providerId="LiveId" clId="{3A9BDB8B-F715-4CF7-819E-6F2813E514B1}" dt="2022-07-24T17:27:45.554" v="811" actId="478"/>
          <ac:spMkLst>
            <pc:docMk/>
            <pc:sldMk cId="2956630556" sldId="310"/>
            <ac:spMk id="7" creationId="{3354E1EA-0944-4CED-86CC-ED53D7CCD411}"/>
          </ac:spMkLst>
        </pc:spChg>
        <pc:spChg chg="add mod">
          <ac:chgData name="Annie Snyman" userId="a8461f889e704a1d" providerId="LiveId" clId="{3A9BDB8B-F715-4CF7-819E-6F2813E514B1}" dt="2022-07-24T17:24:56.683" v="770" actId="1076"/>
          <ac:spMkLst>
            <pc:docMk/>
            <pc:sldMk cId="2956630556" sldId="310"/>
            <ac:spMk id="11" creationId="{48A87E53-0A8D-CF8C-5F56-85FAAFFCAECE}"/>
          </ac:spMkLst>
        </pc:spChg>
        <pc:spChg chg="del">
          <ac:chgData name="Annie Snyman" userId="a8461f889e704a1d" providerId="LiveId" clId="{3A9BDB8B-F715-4CF7-819E-6F2813E514B1}" dt="2022-07-24T17:24:15.110" v="756" actId="478"/>
          <ac:spMkLst>
            <pc:docMk/>
            <pc:sldMk cId="2956630556" sldId="310"/>
            <ac:spMk id="12" creationId="{23B1569C-FAF4-A0F8-4017-66F4B83E4007}"/>
          </ac:spMkLst>
        </pc:spChg>
        <pc:picChg chg="del mod">
          <ac:chgData name="Annie Snyman" userId="a8461f889e704a1d" providerId="LiveId" clId="{3A9BDB8B-F715-4CF7-819E-6F2813E514B1}" dt="2022-07-24T17:27:47.038" v="813" actId="478"/>
          <ac:picMkLst>
            <pc:docMk/>
            <pc:sldMk cId="2956630556" sldId="310"/>
            <ac:picMk id="5" creationId="{EF4121C1-F846-4ED4-8ABB-B1009FB64D72}"/>
          </ac:picMkLst>
        </pc:picChg>
        <pc:picChg chg="del">
          <ac:chgData name="Annie Snyman" userId="a8461f889e704a1d" providerId="LiveId" clId="{3A9BDB8B-F715-4CF7-819E-6F2813E514B1}" dt="2022-07-24T17:24:01.929" v="754" actId="478"/>
          <ac:picMkLst>
            <pc:docMk/>
            <pc:sldMk cId="2956630556" sldId="310"/>
            <ac:picMk id="9" creationId="{871C3E89-6087-BD5C-5663-75FBA60A958C}"/>
          </ac:picMkLst>
        </pc:picChg>
        <pc:picChg chg="add mod">
          <ac:chgData name="Annie Snyman" userId="a8461f889e704a1d" providerId="LiveId" clId="{3A9BDB8B-F715-4CF7-819E-6F2813E514B1}" dt="2022-07-24T17:25:08.553" v="773" actId="1076"/>
          <ac:picMkLst>
            <pc:docMk/>
            <pc:sldMk cId="2956630556" sldId="310"/>
            <ac:picMk id="10" creationId="{31141D12-C519-CF43-3053-FEBF578FEB69}"/>
          </ac:picMkLst>
        </pc:picChg>
      </pc:sldChg>
      <pc:sldChg chg="addSp delSp modSp add mod">
        <pc:chgData name="Annie Snyman" userId="a8461f889e704a1d" providerId="LiveId" clId="{3A9BDB8B-F715-4CF7-819E-6F2813E514B1}" dt="2022-07-24T17:27:42.740" v="810" actId="478"/>
        <pc:sldMkLst>
          <pc:docMk/>
          <pc:sldMk cId="4096053879" sldId="311"/>
        </pc:sldMkLst>
        <pc:spChg chg="mod">
          <ac:chgData name="Annie Snyman" userId="a8461f889e704a1d" providerId="LiveId" clId="{3A9BDB8B-F715-4CF7-819E-6F2813E514B1}" dt="2022-07-24T17:23:20.104" v="747" actId="20577"/>
          <ac:spMkLst>
            <pc:docMk/>
            <pc:sldMk cId="4096053879" sldId="311"/>
            <ac:spMk id="2" creationId="{836F98A6-8D03-4184-9576-3811E32ADF3E}"/>
          </ac:spMkLst>
        </pc:spChg>
        <pc:spChg chg="del">
          <ac:chgData name="Annie Snyman" userId="a8461f889e704a1d" providerId="LiveId" clId="{3A9BDB8B-F715-4CF7-819E-6F2813E514B1}" dt="2022-07-24T17:27:40.953" v="809" actId="478"/>
          <ac:spMkLst>
            <pc:docMk/>
            <pc:sldMk cId="4096053879" sldId="311"/>
            <ac:spMk id="7" creationId="{3354E1EA-0944-4CED-86CC-ED53D7CCD411}"/>
          </ac:spMkLst>
        </pc:spChg>
        <pc:spChg chg="add mod">
          <ac:chgData name="Annie Snyman" userId="a8461f889e704a1d" providerId="LiveId" clId="{3A9BDB8B-F715-4CF7-819E-6F2813E514B1}" dt="2022-07-24T17:26:02.776" v="792" actId="1076"/>
          <ac:spMkLst>
            <pc:docMk/>
            <pc:sldMk cId="4096053879" sldId="311"/>
            <ac:spMk id="11" creationId="{C0D8BCBC-A404-E94F-7DFC-EDCF664B3C6A}"/>
          </ac:spMkLst>
        </pc:spChg>
        <pc:spChg chg="del">
          <ac:chgData name="Annie Snyman" userId="a8461f889e704a1d" providerId="LiveId" clId="{3A9BDB8B-F715-4CF7-819E-6F2813E514B1}" dt="2022-07-24T17:25:30.601" v="776" actId="478"/>
          <ac:spMkLst>
            <pc:docMk/>
            <pc:sldMk cId="4096053879" sldId="311"/>
            <ac:spMk id="12" creationId="{23B1569C-FAF4-A0F8-4017-66F4B83E4007}"/>
          </ac:spMkLst>
        </pc:spChg>
        <pc:picChg chg="del">
          <ac:chgData name="Annie Snyman" userId="a8461f889e704a1d" providerId="LiveId" clId="{3A9BDB8B-F715-4CF7-819E-6F2813E514B1}" dt="2022-07-24T17:27:42.740" v="810" actId="478"/>
          <ac:picMkLst>
            <pc:docMk/>
            <pc:sldMk cId="4096053879" sldId="311"/>
            <ac:picMk id="5" creationId="{EF4121C1-F846-4ED4-8ABB-B1009FB64D72}"/>
          </ac:picMkLst>
        </pc:picChg>
        <pc:picChg chg="del">
          <ac:chgData name="Annie Snyman" userId="a8461f889e704a1d" providerId="LiveId" clId="{3A9BDB8B-F715-4CF7-819E-6F2813E514B1}" dt="2022-07-24T17:25:23.972" v="774" actId="478"/>
          <ac:picMkLst>
            <pc:docMk/>
            <pc:sldMk cId="4096053879" sldId="311"/>
            <ac:picMk id="9" creationId="{871C3E89-6087-BD5C-5663-75FBA60A958C}"/>
          </ac:picMkLst>
        </pc:picChg>
        <pc:picChg chg="add mod">
          <ac:chgData name="Annie Snyman" userId="a8461f889e704a1d" providerId="LiveId" clId="{3A9BDB8B-F715-4CF7-819E-6F2813E514B1}" dt="2022-07-24T17:25:52.552" v="785" actId="1076"/>
          <ac:picMkLst>
            <pc:docMk/>
            <pc:sldMk cId="4096053879" sldId="311"/>
            <ac:picMk id="10" creationId="{81458681-CEBA-59ED-899E-4561AE4DBCB1}"/>
          </ac:picMkLst>
        </pc:picChg>
      </pc:sldChg>
      <pc:sldChg chg="addSp delSp modSp add mod">
        <pc:chgData name="Annie Snyman" userId="a8461f889e704a1d" providerId="LiveId" clId="{3A9BDB8B-F715-4CF7-819E-6F2813E514B1}" dt="2022-07-24T17:27:35.796" v="808" actId="478"/>
        <pc:sldMkLst>
          <pc:docMk/>
          <pc:sldMk cId="502710829" sldId="312"/>
        </pc:sldMkLst>
        <pc:spChg chg="mod">
          <ac:chgData name="Annie Snyman" userId="a8461f889e704a1d" providerId="LiveId" clId="{3A9BDB8B-F715-4CF7-819E-6F2813E514B1}" dt="2022-07-24T17:23:24.929" v="749" actId="20577"/>
          <ac:spMkLst>
            <pc:docMk/>
            <pc:sldMk cId="502710829" sldId="312"/>
            <ac:spMk id="2" creationId="{836F98A6-8D03-4184-9576-3811E32ADF3E}"/>
          </ac:spMkLst>
        </pc:spChg>
        <pc:spChg chg="del">
          <ac:chgData name="Annie Snyman" userId="a8461f889e704a1d" providerId="LiveId" clId="{3A9BDB8B-F715-4CF7-819E-6F2813E514B1}" dt="2022-07-24T17:27:35.796" v="808" actId="478"/>
          <ac:spMkLst>
            <pc:docMk/>
            <pc:sldMk cId="502710829" sldId="312"/>
            <ac:spMk id="7" creationId="{3354E1EA-0944-4CED-86CC-ED53D7CCD411}"/>
          </ac:spMkLst>
        </pc:spChg>
        <pc:spChg chg="add mod">
          <ac:chgData name="Annie Snyman" userId="a8461f889e704a1d" providerId="LiveId" clId="{3A9BDB8B-F715-4CF7-819E-6F2813E514B1}" dt="2022-07-24T17:26:34.982" v="803" actId="1076"/>
          <ac:spMkLst>
            <pc:docMk/>
            <pc:sldMk cId="502710829" sldId="312"/>
            <ac:spMk id="11" creationId="{5EFE5D8F-3CAC-083B-5F4F-99F984A5F77C}"/>
          </ac:spMkLst>
        </pc:spChg>
        <pc:spChg chg="del">
          <ac:chgData name="Annie Snyman" userId="a8461f889e704a1d" providerId="LiveId" clId="{3A9BDB8B-F715-4CF7-819E-6F2813E514B1}" dt="2022-07-24T17:26:14.935" v="794" actId="478"/>
          <ac:spMkLst>
            <pc:docMk/>
            <pc:sldMk cId="502710829" sldId="312"/>
            <ac:spMk id="12" creationId="{23B1569C-FAF4-A0F8-4017-66F4B83E4007}"/>
          </ac:spMkLst>
        </pc:spChg>
        <pc:picChg chg="del">
          <ac:chgData name="Annie Snyman" userId="a8461f889e704a1d" providerId="LiveId" clId="{3A9BDB8B-F715-4CF7-819E-6F2813E514B1}" dt="2022-07-24T17:27:31.581" v="807" actId="478"/>
          <ac:picMkLst>
            <pc:docMk/>
            <pc:sldMk cId="502710829" sldId="312"/>
            <ac:picMk id="5" creationId="{EF4121C1-F846-4ED4-8ABB-B1009FB64D72}"/>
          </ac:picMkLst>
        </pc:picChg>
        <pc:picChg chg="del">
          <ac:chgData name="Annie Snyman" userId="a8461f889e704a1d" providerId="LiveId" clId="{3A9BDB8B-F715-4CF7-819E-6F2813E514B1}" dt="2022-07-24T17:26:12.075" v="793" actId="478"/>
          <ac:picMkLst>
            <pc:docMk/>
            <pc:sldMk cId="502710829" sldId="312"/>
            <ac:picMk id="9" creationId="{871C3E89-6087-BD5C-5663-75FBA60A958C}"/>
          </ac:picMkLst>
        </pc:picChg>
        <pc:picChg chg="add mod">
          <ac:chgData name="Annie Snyman" userId="a8461f889e704a1d" providerId="LiveId" clId="{3A9BDB8B-F715-4CF7-819E-6F2813E514B1}" dt="2022-07-24T17:26:53.330" v="806" actId="1076"/>
          <ac:picMkLst>
            <pc:docMk/>
            <pc:sldMk cId="502710829" sldId="312"/>
            <ac:picMk id="10" creationId="{D2F0C49A-9E19-6BDD-A2D6-3257FF3EBEDD}"/>
          </ac:picMkLst>
        </pc:picChg>
      </pc:sldChg>
      <pc:sldChg chg="new del">
        <pc:chgData name="Annie Snyman" userId="a8461f889e704a1d" providerId="LiveId" clId="{3A9BDB8B-F715-4CF7-819E-6F2813E514B1}" dt="2022-07-25T13:34:29.536" v="951" actId="47"/>
        <pc:sldMkLst>
          <pc:docMk/>
          <pc:sldMk cId="4053885850" sldId="313"/>
        </pc:sldMkLst>
      </pc:sldChg>
      <pc:sldChg chg="addSp delSp modSp add mod">
        <pc:chgData name="Annie Snyman" userId="a8461f889e704a1d" providerId="LiveId" clId="{3A9BDB8B-F715-4CF7-819E-6F2813E514B1}" dt="2022-07-25T13:46:24.472" v="1048" actId="14100"/>
        <pc:sldMkLst>
          <pc:docMk/>
          <pc:sldMk cId="4178449937" sldId="313"/>
        </pc:sldMkLst>
        <pc:spChg chg="mod">
          <ac:chgData name="Annie Snyman" userId="a8461f889e704a1d" providerId="LiveId" clId="{3A9BDB8B-F715-4CF7-819E-6F2813E514B1}" dt="2022-07-25T13:35:04.151" v="958" actId="20577"/>
          <ac:spMkLst>
            <pc:docMk/>
            <pc:sldMk cId="4178449937" sldId="313"/>
            <ac:spMk id="2" creationId="{836F98A6-8D03-4184-9576-3811E32ADF3E}"/>
          </ac:spMkLst>
        </pc:spChg>
        <pc:spChg chg="add del mod">
          <ac:chgData name="Annie Snyman" userId="a8461f889e704a1d" providerId="LiveId" clId="{3A9BDB8B-F715-4CF7-819E-6F2813E514B1}" dt="2022-07-25T13:35:33.813" v="1014" actId="1076"/>
          <ac:spMkLst>
            <pc:docMk/>
            <pc:sldMk cId="4178449937" sldId="313"/>
            <ac:spMk id="11" creationId="{5EFE5D8F-3CAC-083B-5F4F-99F984A5F77C}"/>
          </ac:spMkLst>
        </pc:spChg>
        <pc:picChg chg="add mod">
          <ac:chgData name="Annie Snyman" userId="a8461f889e704a1d" providerId="LiveId" clId="{3A9BDB8B-F715-4CF7-819E-6F2813E514B1}" dt="2022-07-25T13:46:24.472" v="1048" actId="14100"/>
          <ac:picMkLst>
            <pc:docMk/>
            <pc:sldMk cId="4178449937" sldId="313"/>
            <ac:picMk id="4" creationId="{E1383DF0-58BF-3926-1317-3F76C47911D7}"/>
          </ac:picMkLst>
        </pc:picChg>
        <pc:picChg chg="del">
          <ac:chgData name="Annie Snyman" userId="a8461f889e704a1d" providerId="LiveId" clId="{3A9BDB8B-F715-4CF7-819E-6F2813E514B1}" dt="2022-07-25T13:35:36.441" v="1015" actId="478"/>
          <ac:picMkLst>
            <pc:docMk/>
            <pc:sldMk cId="4178449937" sldId="313"/>
            <ac:picMk id="10" creationId="{D2F0C49A-9E19-6BDD-A2D6-3257FF3EBEDD}"/>
          </ac:picMkLst>
        </pc:picChg>
      </pc:sldChg>
      <pc:sldChg chg="addSp delSp modSp add mod">
        <pc:chgData name="Annie Snyman" userId="a8461f889e704a1d" providerId="LiveId" clId="{3A9BDB8B-F715-4CF7-819E-6F2813E514B1}" dt="2022-07-25T13:48:53.799" v="1201" actId="1076"/>
        <pc:sldMkLst>
          <pc:docMk/>
          <pc:sldMk cId="3504490331" sldId="314"/>
        </pc:sldMkLst>
        <pc:spChg chg="mod">
          <ac:chgData name="Annie Snyman" userId="a8461f889e704a1d" providerId="LiveId" clId="{3A9BDB8B-F715-4CF7-819E-6F2813E514B1}" dt="2022-07-25T13:35:45.543" v="1017" actId="20577"/>
          <ac:spMkLst>
            <pc:docMk/>
            <pc:sldMk cId="3504490331" sldId="314"/>
            <ac:spMk id="2" creationId="{836F98A6-8D03-4184-9576-3811E32ADF3E}"/>
          </ac:spMkLst>
        </pc:spChg>
        <pc:spChg chg="mod">
          <ac:chgData name="Annie Snyman" userId="a8461f889e704a1d" providerId="LiveId" clId="{3A9BDB8B-F715-4CF7-819E-6F2813E514B1}" dt="2022-07-25T13:48:53.799" v="1201" actId="1076"/>
          <ac:spMkLst>
            <pc:docMk/>
            <pc:sldMk cId="3504490331" sldId="314"/>
            <ac:spMk id="11" creationId="{5EFE5D8F-3CAC-083B-5F4F-99F984A5F77C}"/>
          </ac:spMkLst>
        </pc:spChg>
        <pc:picChg chg="add mod">
          <ac:chgData name="Annie Snyman" userId="a8461f889e704a1d" providerId="LiveId" clId="{3A9BDB8B-F715-4CF7-819E-6F2813E514B1}" dt="2022-07-25T13:46:04.321" v="1046" actId="14100"/>
          <ac:picMkLst>
            <pc:docMk/>
            <pc:sldMk cId="3504490331" sldId="314"/>
            <ac:picMk id="4" creationId="{7DD5E0BD-AAEA-B8BD-B283-B23D3335F60D}"/>
          </ac:picMkLst>
        </pc:picChg>
        <pc:picChg chg="del">
          <ac:chgData name="Annie Snyman" userId="a8461f889e704a1d" providerId="LiveId" clId="{3A9BDB8B-F715-4CF7-819E-6F2813E514B1}" dt="2022-07-25T13:35:47.456" v="1018" actId="478"/>
          <ac:picMkLst>
            <pc:docMk/>
            <pc:sldMk cId="3504490331" sldId="314"/>
            <ac:picMk id="10" creationId="{D2F0C49A-9E19-6BDD-A2D6-3257FF3EBEDD}"/>
          </ac:picMkLst>
        </pc:picChg>
      </pc:sldChg>
      <pc:sldChg chg="addSp delSp modSp add mod">
        <pc:chgData name="Annie Snyman" userId="a8461f889e704a1d" providerId="LiveId" clId="{3A9BDB8B-F715-4CF7-819E-6F2813E514B1}" dt="2022-07-25T13:48:15.968" v="1146" actId="1076"/>
        <pc:sldMkLst>
          <pc:docMk/>
          <pc:sldMk cId="1880541687" sldId="315"/>
        </pc:sldMkLst>
        <pc:spChg chg="mod">
          <ac:chgData name="Annie Snyman" userId="a8461f889e704a1d" providerId="LiveId" clId="{3A9BDB8B-F715-4CF7-819E-6F2813E514B1}" dt="2022-07-25T13:35:52.571" v="1020" actId="20577"/>
          <ac:spMkLst>
            <pc:docMk/>
            <pc:sldMk cId="1880541687" sldId="315"/>
            <ac:spMk id="2" creationId="{836F98A6-8D03-4184-9576-3811E32ADF3E}"/>
          </ac:spMkLst>
        </pc:spChg>
        <pc:spChg chg="mod">
          <ac:chgData name="Annie Snyman" userId="a8461f889e704a1d" providerId="LiveId" clId="{3A9BDB8B-F715-4CF7-819E-6F2813E514B1}" dt="2022-07-25T13:48:15.968" v="1146" actId="1076"/>
          <ac:spMkLst>
            <pc:docMk/>
            <pc:sldMk cId="1880541687" sldId="315"/>
            <ac:spMk id="11" creationId="{5EFE5D8F-3CAC-083B-5F4F-99F984A5F77C}"/>
          </ac:spMkLst>
        </pc:spChg>
        <pc:picChg chg="add mod">
          <ac:chgData name="Annie Snyman" userId="a8461f889e704a1d" providerId="LiveId" clId="{3A9BDB8B-F715-4CF7-819E-6F2813E514B1}" dt="2022-07-25T13:45:52.986" v="1044" actId="14100"/>
          <ac:picMkLst>
            <pc:docMk/>
            <pc:sldMk cId="1880541687" sldId="315"/>
            <ac:picMk id="4" creationId="{195810A0-3533-0C4D-C473-DCC8E70C50DD}"/>
          </ac:picMkLst>
        </pc:picChg>
        <pc:picChg chg="del">
          <ac:chgData name="Annie Snyman" userId="a8461f889e704a1d" providerId="LiveId" clId="{3A9BDB8B-F715-4CF7-819E-6F2813E514B1}" dt="2022-07-25T13:35:54.899" v="1021" actId="478"/>
          <ac:picMkLst>
            <pc:docMk/>
            <pc:sldMk cId="1880541687" sldId="315"/>
            <ac:picMk id="10" creationId="{D2F0C49A-9E19-6BDD-A2D6-3257FF3EBEDD}"/>
          </ac:picMkLst>
        </pc:picChg>
      </pc:sldChg>
      <pc:sldChg chg="addSp delSp modSp add mod">
        <pc:chgData name="Annie Snyman" userId="a8461f889e704a1d" providerId="LiveId" clId="{3A9BDB8B-F715-4CF7-819E-6F2813E514B1}" dt="2022-07-25T13:47:05.044" v="1089" actId="1076"/>
        <pc:sldMkLst>
          <pc:docMk/>
          <pc:sldMk cId="1778775546" sldId="316"/>
        </pc:sldMkLst>
        <pc:spChg chg="mod">
          <ac:chgData name="Annie Snyman" userId="a8461f889e704a1d" providerId="LiveId" clId="{3A9BDB8B-F715-4CF7-819E-6F2813E514B1}" dt="2022-07-25T13:36:00.098" v="1025" actId="20577"/>
          <ac:spMkLst>
            <pc:docMk/>
            <pc:sldMk cId="1778775546" sldId="316"/>
            <ac:spMk id="2" creationId="{836F98A6-8D03-4184-9576-3811E32ADF3E}"/>
          </ac:spMkLst>
        </pc:spChg>
        <pc:spChg chg="mod">
          <ac:chgData name="Annie Snyman" userId="a8461f889e704a1d" providerId="LiveId" clId="{3A9BDB8B-F715-4CF7-819E-6F2813E514B1}" dt="2022-07-25T13:47:05.044" v="1089" actId="1076"/>
          <ac:spMkLst>
            <pc:docMk/>
            <pc:sldMk cId="1778775546" sldId="316"/>
            <ac:spMk id="11" creationId="{5EFE5D8F-3CAC-083B-5F4F-99F984A5F77C}"/>
          </ac:spMkLst>
        </pc:spChg>
        <pc:picChg chg="add mod">
          <ac:chgData name="Annie Snyman" userId="a8461f889e704a1d" providerId="LiveId" clId="{3A9BDB8B-F715-4CF7-819E-6F2813E514B1}" dt="2022-07-25T13:45:37.966" v="1041" actId="1076"/>
          <ac:picMkLst>
            <pc:docMk/>
            <pc:sldMk cId="1778775546" sldId="316"/>
            <ac:picMk id="4" creationId="{FE65D852-1C2C-FF54-B8B3-532D3F20B242}"/>
          </ac:picMkLst>
        </pc:picChg>
        <pc:picChg chg="del">
          <ac:chgData name="Annie Snyman" userId="a8461f889e704a1d" providerId="LiveId" clId="{3A9BDB8B-F715-4CF7-819E-6F2813E514B1}" dt="2022-07-25T13:36:05.900" v="1026" actId="478"/>
          <ac:picMkLst>
            <pc:docMk/>
            <pc:sldMk cId="1778775546" sldId="316"/>
            <ac:picMk id="10" creationId="{D2F0C49A-9E19-6BDD-A2D6-3257FF3EBEDD}"/>
          </ac:picMkLst>
        </pc:picChg>
      </pc:sldChg>
      <pc:sldChg chg="addSp delSp modSp add mod">
        <pc:chgData name="Annie Snyman" userId="a8461f889e704a1d" providerId="LiveId" clId="{3A9BDB8B-F715-4CF7-819E-6F2813E514B1}" dt="2022-07-25T17:12:38.337" v="1385" actId="1076"/>
        <pc:sldMkLst>
          <pc:docMk/>
          <pc:sldMk cId="3679940125" sldId="317"/>
        </pc:sldMkLst>
        <pc:spChg chg="mod">
          <ac:chgData name="Annie Snyman" userId="a8461f889e704a1d" providerId="LiveId" clId="{3A9BDB8B-F715-4CF7-819E-6F2813E514B1}" dt="2022-07-25T13:36:11.172" v="1030" actId="20577"/>
          <ac:spMkLst>
            <pc:docMk/>
            <pc:sldMk cId="3679940125" sldId="317"/>
            <ac:spMk id="2" creationId="{836F98A6-8D03-4184-9576-3811E32ADF3E}"/>
          </ac:spMkLst>
        </pc:spChg>
        <pc:spChg chg="add del mod">
          <ac:chgData name="Annie Snyman" userId="a8461f889e704a1d" providerId="LiveId" clId="{3A9BDB8B-F715-4CF7-819E-6F2813E514B1}" dt="2022-07-25T17:12:38.337" v="1385" actId="1076"/>
          <ac:spMkLst>
            <pc:docMk/>
            <pc:sldMk cId="3679940125" sldId="317"/>
            <ac:spMk id="11" creationId="{5EFE5D8F-3CAC-083B-5F4F-99F984A5F77C}"/>
          </ac:spMkLst>
        </pc:spChg>
        <pc:picChg chg="del">
          <ac:chgData name="Annie Snyman" userId="a8461f889e704a1d" providerId="LiveId" clId="{3A9BDB8B-F715-4CF7-819E-6F2813E514B1}" dt="2022-07-25T13:36:13.062" v="1031" actId="478"/>
          <ac:picMkLst>
            <pc:docMk/>
            <pc:sldMk cId="3679940125" sldId="317"/>
            <ac:picMk id="10" creationId="{D2F0C49A-9E19-6BDD-A2D6-3257FF3EBEDD}"/>
          </ac:picMkLst>
        </pc:picChg>
      </pc:sldChg>
      <pc:sldChg chg="addSp modSp add mod">
        <pc:chgData name="Annie Snyman" userId="a8461f889e704a1d" providerId="LiveId" clId="{3A9BDB8B-F715-4CF7-819E-6F2813E514B1}" dt="2022-07-25T17:19:36.661" v="1433" actId="1076"/>
        <pc:sldMkLst>
          <pc:docMk/>
          <pc:sldMk cId="3156973430" sldId="318"/>
        </pc:sldMkLst>
        <pc:spChg chg="mod">
          <ac:chgData name="Annie Snyman" userId="a8461f889e704a1d" providerId="LiveId" clId="{3A9BDB8B-F715-4CF7-819E-6F2813E514B1}" dt="2022-07-25T13:49:29.291" v="1205" actId="20577"/>
          <ac:spMkLst>
            <pc:docMk/>
            <pc:sldMk cId="3156973430" sldId="318"/>
            <ac:spMk id="2" creationId="{836F98A6-8D03-4184-9576-3811E32ADF3E}"/>
          </ac:spMkLst>
        </pc:spChg>
        <pc:spChg chg="mod">
          <ac:chgData name="Annie Snyman" userId="a8461f889e704a1d" providerId="LiveId" clId="{3A9BDB8B-F715-4CF7-819E-6F2813E514B1}" dt="2022-07-25T17:19:36.661" v="1433" actId="1076"/>
          <ac:spMkLst>
            <pc:docMk/>
            <pc:sldMk cId="3156973430" sldId="318"/>
            <ac:spMk id="11" creationId="{5EFE5D8F-3CAC-083B-5F4F-99F984A5F77C}"/>
          </ac:spMkLst>
        </pc:spChg>
        <pc:picChg chg="add mod">
          <ac:chgData name="Annie Snyman" userId="a8461f889e704a1d" providerId="LiveId" clId="{3A9BDB8B-F715-4CF7-819E-6F2813E514B1}" dt="2022-07-25T13:55:25.956" v="1327" actId="14100"/>
          <ac:picMkLst>
            <pc:docMk/>
            <pc:sldMk cId="3156973430" sldId="318"/>
            <ac:picMk id="4" creationId="{D40EAE5A-566D-0407-AEA0-857B4C98EDB3}"/>
          </ac:picMkLst>
        </pc:picChg>
      </pc:sldChg>
      <pc:sldChg chg="addSp modSp add mod">
        <pc:chgData name="Annie Snyman" userId="a8461f889e704a1d" providerId="LiveId" clId="{3A9BDB8B-F715-4CF7-819E-6F2813E514B1}" dt="2022-07-25T17:19:54.927" v="1477" actId="1076"/>
        <pc:sldMkLst>
          <pc:docMk/>
          <pc:sldMk cId="769615821" sldId="319"/>
        </pc:sldMkLst>
        <pc:spChg chg="mod">
          <ac:chgData name="Annie Snyman" userId="a8461f889e704a1d" providerId="LiveId" clId="{3A9BDB8B-F715-4CF7-819E-6F2813E514B1}" dt="2022-07-25T13:55:34.146" v="1329" actId="20577"/>
          <ac:spMkLst>
            <pc:docMk/>
            <pc:sldMk cId="769615821" sldId="319"/>
            <ac:spMk id="2" creationId="{836F98A6-8D03-4184-9576-3811E32ADF3E}"/>
          </ac:spMkLst>
        </pc:spChg>
        <pc:spChg chg="mod">
          <ac:chgData name="Annie Snyman" userId="a8461f889e704a1d" providerId="LiveId" clId="{3A9BDB8B-F715-4CF7-819E-6F2813E514B1}" dt="2022-07-25T17:19:54.927" v="1477" actId="1076"/>
          <ac:spMkLst>
            <pc:docMk/>
            <pc:sldMk cId="769615821" sldId="319"/>
            <ac:spMk id="11" creationId="{5EFE5D8F-3CAC-083B-5F4F-99F984A5F77C}"/>
          </ac:spMkLst>
        </pc:spChg>
        <pc:picChg chg="add mod modCrop">
          <ac:chgData name="Annie Snyman" userId="a8461f889e704a1d" providerId="LiveId" clId="{3A9BDB8B-F715-4CF7-819E-6F2813E514B1}" dt="2022-07-25T14:53:55.792" v="1356" actId="1076"/>
          <ac:picMkLst>
            <pc:docMk/>
            <pc:sldMk cId="769615821" sldId="319"/>
            <ac:picMk id="4" creationId="{28944805-1A49-85CA-F089-DB070E82AE20}"/>
          </ac:picMkLst>
        </pc:picChg>
      </pc:sldChg>
      <pc:sldChg chg="addSp modSp add mod">
        <pc:chgData name="Annie Snyman" userId="a8461f889e704a1d" providerId="LiveId" clId="{3A9BDB8B-F715-4CF7-819E-6F2813E514B1}" dt="2022-07-25T17:20:09.035" v="1500" actId="1076"/>
        <pc:sldMkLst>
          <pc:docMk/>
          <pc:sldMk cId="4033084542" sldId="320"/>
        </pc:sldMkLst>
        <pc:spChg chg="mod">
          <ac:chgData name="Annie Snyman" userId="a8461f889e704a1d" providerId="LiveId" clId="{3A9BDB8B-F715-4CF7-819E-6F2813E514B1}" dt="2022-07-25T13:56:42.091" v="1332" actId="20577"/>
          <ac:spMkLst>
            <pc:docMk/>
            <pc:sldMk cId="4033084542" sldId="320"/>
            <ac:spMk id="2" creationId="{836F98A6-8D03-4184-9576-3811E32ADF3E}"/>
          </ac:spMkLst>
        </pc:spChg>
        <pc:spChg chg="mod">
          <ac:chgData name="Annie Snyman" userId="a8461f889e704a1d" providerId="LiveId" clId="{3A9BDB8B-F715-4CF7-819E-6F2813E514B1}" dt="2022-07-25T17:20:09.035" v="1500" actId="1076"/>
          <ac:spMkLst>
            <pc:docMk/>
            <pc:sldMk cId="4033084542" sldId="320"/>
            <ac:spMk id="11" creationId="{5EFE5D8F-3CAC-083B-5F4F-99F984A5F77C}"/>
          </ac:spMkLst>
        </pc:spChg>
        <pc:picChg chg="add mod modCrop">
          <ac:chgData name="Annie Snyman" userId="a8461f889e704a1d" providerId="LiveId" clId="{3A9BDB8B-F715-4CF7-819E-6F2813E514B1}" dt="2022-07-25T13:58:09.949" v="1344" actId="1076"/>
          <ac:picMkLst>
            <pc:docMk/>
            <pc:sldMk cId="4033084542" sldId="320"/>
            <ac:picMk id="4" creationId="{0C36ACE9-DB65-1E93-32F2-957CC15FBDB6}"/>
          </ac:picMkLst>
        </pc:picChg>
      </pc:sldChg>
      <pc:sldChg chg="addSp modSp add mod">
        <pc:chgData name="Annie Snyman" userId="a8461f889e704a1d" providerId="LiveId" clId="{3A9BDB8B-F715-4CF7-819E-6F2813E514B1}" dt="2022-07-25T17:20:31.581" v="1525" actId="1076"/>
        <pc:sldMkLst>
          <pc:docMk/>
          <pc:sldMk cId="3938291502" sldId="321"/>
        </pc:sldMkLst>
        <pc:spChg chg="mod">
          <ac:chgData name="Annie Snyman" userId="a8461f889e704a1d" providerId="LiveId" clId="{3A9BDB8B-F715-4CF7-819E-6F2813E514B1}" dt="2022-07-25T13:56:51.985" v="1335" actId="20577"/>
          <ac:spMkLst>
            <pc:docMk/>
            <pc:sldMk cId="3938291502" sldId="321"/>
            <ac:spMk id="2" creationId="{836F98A6-8D03-4184-9576-3811E32ADF3E}"/>
          </ac:spMkLst>
        </pc:spChg>
        <pc:spChg chg="mod">
          <ac:chgData name="Annie Snyman" userId="a8461f889e704a1d" providerId="LiveId" clId="{3A9BDB8B-F715-4CF7-819E-6F2813E514B1}" dt="2022-07-25T17:20:31.581" v="1525" actId="1076"/>
          <ac:spMkLst>
            <pc:docMk/>
            <pc:sldMk cId="3938291502" sldId="321"/>
            <ac:spMk id="11" creationId="{5EFE5D8F-3CAC-083B-5F4F-99F984A5F77C}"/>
          </ac:spMkLst>
        </pc:spChg>
        <pc:picChg chg="add mod modCrop">
          <ac:chgData name="Annie Snyman" userId="a8461f889e704a1d" providerId="LiveId" clId="{3A9BDB8B-F715-4CF7-819E-6F2813E514B1}" dt="2022-07-25T13:58:28.270" v="1347" actId="1076"/>
          <ac:picMkLst>
            <pc:docMk/>
            <pc:sldMk cId="3938291502" sldId="321"/>
            <ac:picMk id="4" creationId="{BABEF246-FD7D-29CF-FF80-E1F86F143DD9}"/>
          </ac:picMkLst>
        </pc:picChg>
      </pc:sldChg>
    </pc:docChg>
  </pc:docChgLst>
  <pc:docChgLst>
    <pc:chgData name="Martin Nel" userId="89a1f6b3f9d542c8" providerId="LiveId" clId="{659FD16A-723D-433C-B841-04DA6BEB328B}"/>
    <pc:docChg chg="undo custSel addSld delSld modSld">
      <pc:chgData name="Martin Nel" userId="89a1f6b3f9d542c8" providerId="LiveId" clId="{659FD16A-723D-433C-B841-04DA6BEB328B}" dt="2021-10-25T10:19:37.919" v="2525" actId="1076"/>
      <pc:docMkLst>
        <pc:docMk/>
      </pc:docMkLst>
      <pc:sldChg chg="addSp delSp modSp new add del mod">
        <pc:chgData name="Martin Nel" userId="89a1f6b3f9d542c8" providerId="LiveId" clId="{659FD16A-723D-433C-B841-04DA6BEB328B}" dt="2021-10-22T05:43:16.574" v="2279" actId="1035"/>
        <pc:sldMkLst>
          <pc:docMk/>
          <pc:sldMk cId="4013326233" sldId="256"/>
        </pc:sldMkLst>
        <pc:spChg chg="del mod">
          <ac:chgData name="Martin Nel" userId="89a1f6b3f9d542c8" providerId="LiveId" clId="{659FD16A-723D-433C-B841-04DA6BEB328B}" dt="2021-10-22T05:30:35.791" v="2033" actId="478"/>
          <ac:spMkLst>
            <pc:docMk/>
            <pc:sldMk cId="4013326233" sldId="256"/>
            <ac:spMk id="2" creationId="{836F98A6-8D03-4184-9576-3811E32ADF3E}"/>
          </ac:spMkLst>
        </pc:spChg>
        <pc:spChg chg="del mod">
          <ac:chgData name="Martin Nel" userId="89a1f6b3f9d542c8" providerId="LiveId" clId="{659FD16A-723D-433C-B841-04DA6BEB328B}" dt="2021-10-22T05:30:38.417" v="2034" actId="478"/>
          <ac:spMkLst>
            <pc:docMk/>
            <pc:sldMk cId="4013326233" sldId="256"/>
            <ac:spMk id="3" creationId="{7E96C724-329E-4E2D-B79B-7A83B54C7E7F}"/>
          </ac:spMkLst>
        </pc:spChg>
        <pc:spChg chg="add del mod">
          <ac:chgData name="Martin Nel" userId="89a1f6b3f9d542c8" providerId="LiveId" clId="{659FD16A-723D-433C-B841-04DA6BEB328B}" dt="2021-10-22T05:34:25.995" v="2087" actId="478"/>
          <ac:spMkLst>
            <pc:docMk/>
            <pc:sldMk cId="4013326233" sldId="256"/>
            <ac:spMk id="5" creationId="{5ADCB6C8-B0EE-4859-92C4-ED85CE0888C3}"/>
          </ac:spMkLst>
        </pc:spChg>
        <pc:spChg chg="add del mod">
          <ac:chgData name="Martin Nel" userId="89a1f6b3f9d542c8" providerId="LiveId" clId="{659FD16A-723D-433C-B841-04DA6BEB328B}" dt="2021-10-22T05:34:30.627" v="2088" actId="478"/>
          <ac:spMkLst>
            <pc:docMk/>
            <pc:sldMk cId="4013326233" sldId="256"/>
            <ac:spMk id="8" creationId="{40F07EBC-97A1-401B-AFFC-00F42A9AB0EE}"/>
          </ac:spMkLst>
        </pc:spChg>
        <pc:spChg chg="add mod">
          <ac:chgData name="Martin Nel" userId="89a1f6b3f9d542c8" providerId="LiveId" clId="{659FD16A-723D-433C-B841-04DA6BEB328B}" dt="2021-10-22T05:43:16.574" v="2279" actId="1035"/>
          <ac:spMkLst>
            <pc:docMk/>
            <pc:sldMk cId="4013326233" sldId="256"/>
            <ac:spMk id="13" creationId="{D2645AA3-9490-48B8-8FDE-3F42737E3197}"/>
          </ac:spMkLst>
        </pc:spChg>
        <pc:spChg chg="add del mod">
          <ac:chgData name="Martin Nel" userId="89a1f6b3f9d542c8" providerId="LiveId" clId="{659FD16A-723D-433C-B841-04DA6BEB328B}" dt="2021-10-22T05:42:15.537" v="2256" actId="478"/>
          <ac:spMkLst>
            <pc:docMk/>
            <pc:sldMk cId="4013326233" sldId="256"/>
            <ac:spMk id="16" creationId="{89219E88-1EDC-4464-A7FD-83B945D801EA}"/>
          </ac:spMkLst>
        </pc:spChg>
        <pc:picChg chg="add del mod">
          <ac:chgData name="Martin Nel" userId="89a1f6b3f9d542c8" providerId="LiveId" clId="{659FD16A-723D-433C-B841-04DA6BEB328B}" dt="2021-10-20T05:39:27.161" v="88" actId="478"/>
          <ac:picMkLst>
            <pc:docMk/>
            <pc:sldMk cId="4013326233" sldId="256"/>
            <ac:picMk id="5" creationId="{43B60BC3-B8C7-4947-88AA-C88CD0348A14}"/>
          </ac:picMkLst>
        </pc:picChg>
        <pc:picChg chg="add del mod">
          <ac:chgData name="Martin Nel" userId="89a1f6b3f9d542c8" providerId="LiveId" clId="{659FD16A-723D-433C-B841-04DA6BEB328B}" dt="2021-10-22T05:30:33.283" v="2032" actId="478"/>
          <ac:picMkLst>
            <pc:docMk/>
            <pc:sldMk cId="4013326233" sldId="256"/>
            <ac:picMk id="7" creationId="{D926AA55-1DE9-444C-A47F-76CF85391D0B}"/>
          </ac:picMkLst>
        </pc:picChg>
        <pc:picChg chg="add mod">
          <ac:chgData name="Martin Nel" userId="89a1f6b3f9d542c8" providerId="LiveId" clId="{659FD16A-723D-433C-B841-04DA6BEB328B}" dt="2021-10-22T05:42:43.740" v="2261" actId="1076"/>
          <ac:picMkLst>
            <pc:docMk/>
            <pc:sldMk cId="4013326233" sldId="256"/>
            <ac:picMk id="10" creationId="{D4DFDB5E-B37E-4804-83B2-CF74DD09557C}"/>
          </ac:picMkLst>
        </pc:picChg>
        <pc:picChg chg="add mod">
          <ac:chgData name="Martin Nel" userId="89a1f6b3f9d542c8" providerId="LiveId" clId="{659FD16A-723D-433C-B841-04DA6BEB328B}" dt="2021-10-22T05:43:10.802" v="2266" actId="14100"/>
          <ac:picMkLst>
            <pc:docMk/>
            <pc:sldMk cId="4013326233" sldId="256"/>
            <ac:picMk id="12" creationId="{0AC829CE-6473-4FC1-8F1C-71BBD75D8801}"/>
          </ac:picMkLst>
        </pc:picChg>
        <pc:picChg chg="add del mod">
          <ac:chgData name="Martin Nel" userId="89a1f6b3f9d542c8" providerId="LiveId" clId="{659FD16A-723D-433C-B841-04DA6BEB328B}" dt="2021-10-22T05:42:12.696" v="2255" actId="478"/>
          <ac:picMkLst>
            <pc:docMk/>
            <pc:sldMk cId="4013326233" sldId="256"/>
            <ac:picMk id="15" creationId="{E7833030-CA63-4B54-A87D-D386CC8FAF5D}"/>
          </ac:picMkLst>
        </pc:picChg>
      </pc:sldChg>
      <pc:sldChg chg="addSp modSp add mod">
        <pc:chgData name="Martin Nel" userId="89a1f6b3f9d542c8" providerId="LiveId" clId="{659FD16A-723D-433C-B841-04DA6BEB328B}" dt="2021-10-22T05:45:23.716" v="2325"/>
        <pc:sldMkLst>
          <pc:docMk/>
          <pc:sldMk cId="647715032" sldId="257"/>
        </pc:sldMkLst>
        <pc:spChg chg="mod">
          <ac:chgData name="Martin Nel" userId="89a1f6b3f9d542c8" providerId="LiveId" clId="{659FD16A-723D-433C-B841-04DA6BEB328B}" dt="2021-10-20T05:46:24.337" v="420" actId="20577"/>
          <ac:spMkLst>
            <pc:docMk/>
            <pc:sldMk cId="647715032" sldId="257"/>
            <ac:spMk id="2" creationId="{836F98A6-8D03-4184-9576-3811E32ADF3E}"/>
          </ac:spMkLst>
        </pc:spChg>
        <pc:spChg chg="mod">
          <ac:chgData name="Martin Nel" userId="89a1f6b3f9d542c8" providerId="LiveId" clId="{659FD16A-723D-433C-B841-04DA6BEB328B}" dt="2021-10-22T05:30:47.684" v="2085"/>
          <ac:spMkLst>
            <pc:docMk/>
            <pc:sldMk cId="647715032" sldId="257"/>
            <ac:spMk id="3" creationId="{7E96C724-329E-4E2D-B79B-7A83B54C7E7F}"/>
          </ac:spMkLst>
        </pc:spChg>
        <pc:spChg chg="add mod">
          <ac:chgData name="Martin Nel" userId="89a1f6b3f9d542c8" providerId="LiveId" clId="{659FD16A-723D-433C-B841-04DA6BEB328B}" dt="2021-10-22T05:45:23.716" v="2325"/>
          <ac:spMkLst>
            <pc:docMk/>
            <pc:sldMk cId="647715032" sldId="257"/>
            <ac:spMk id="7" creationId="{6A65197E-55CF-436F-AC77-FFB9461E83D5}"/>
          </ac:spMkLst>
        </pc:spChg>
        <pc:picChg chg="add mod">
          <ac:chgData name="Martin Nel" userId="89a1f6b3f9d542c8" providerId="LiveId" clId="{659FD16A-723D-433C-B841-04DA6BEB328B}" dt="2021-10-20T08:47:24.981" v="556" actId="1076"/>
          <ac:picMkLst>
            <pc:docMk/>
            <pc:sldMk cId="647715032" sldId="257"/>
            <ac:picMk id="5" creationId="{19753ED5-5400-4412-A03C-8F5B48EBB382}"/>
          </ac:picMkLst>
        </pc:picChg>
        <pc:picChg chg="add mod">
          <ac:chgData name="Martin Nel" userId="89a1f6b3f9d542c8" providerId="LiveId" clId="{659FD16A-723D-433C-B841-04DA6BEB328B}" dt="2021-10-22T05:45:23.716" v="2325"/>
          <ac:picMkLst>
            <pc:docMk/>
            <pc:sldMk cId="647715032" sldId="257"/>
            <ac:picMk id="6" creationId="{F92FDCBF-508F-433E-998F-DFDE636FD899}"/>
          </ac:picMkLst>
        </pc:picChg>
        <pc:picChg chg="add mod">
          <ac:chgData name="Martin Nel" userId="89a1f6b3f9d542c8" providerId="LiveId" clId="{659FD16A-723D-433C-B841-04DA6BEB328B}" dt="2021-10-22T05:45:23.716" v="2325"/>
          <ac:picMkLst>
            <pc:docMk/>
            <pc:sldMk cId="647715032" sldId="257"/>
            <ac:picMk id="8" creationId="{3CFD00B1-5439-4589-92CC-FF669138AD7D}"/>
          </ac:picMkLst>
        </pc:picChg>
      </pc:sldChg>
      <pc:sldChg chg="addSp delSp modSp add del mod">
        <pc:chgData name="Martin Nel" userId="89a1f6b3f9d542c8" providerId="LiveId" clId="{659FD16A-723D-433C-B841-04DA6BEB328B}" dt="2021-10-20T05:28:03.754" v="56" actId="2696"/>
        <pc:sldMkLst>
          <pc:docMk/>
          <pc:sldMk cId="3429689361" sldId="257"/>
        </pc:sldMkLst>
        <pc:picChg chg="add del">
          <ac:chgData name="Martin Nel" userId="89a1f6b3f9d542c8" providerId="LiveId" clId="{659FD16A-723D-433C-B841-04DA6BEB328B}" dt="2021-10-20T05:27:41.662" v="50" actId="478"/>
          <ac:picMkLst>
            <pc:docMk/>
            <pc:sldMk cId="3429689361" sldId="257"/>
            <ac:picMk id="5" creationId="{43B60BC3-B8C7-4947-88AA-C88CD0348A14}"/>
          </ac:picMkLst>
        </pc:picChg>
        <pc:picChg chg="add mod">
          <ac:chgData name="Martin Nel" userId="89a1f6b3f9d542c8" providerId="LiveId" clId="{659FD16A-723D-433C-B841-04DA6BEB328B}" dt="2021-10-20T05:27:49.370" v="55" actId="962"/>
          <ac:picMkLst>
            <pc:docMk/>
            <pc:sldMk cId="3429689361" sldId="257"/>
            <ac:picMk id="6" creationId="{55B68D75-CE77-4066-898D-9C7FACD58A2C}"/>
          </ac:picMkLst>
        </pc:picChg>
      </pc:sldChg>
      <pc:sldChg chg="add del">
        <pc:chgData name="Martin Nel" userId="89a1f6b3f9d542c8" providerId="LiveId" clId="{659FD16A-723D-433C-B841-04DA6BEB328B}" dt="2021-10-20T05:28:03.754" v="56" actId="2696"/>
        <pc:sldMkLst>
          <pc:docMk/>
          <pc:sldMk cId="1022359722" sldId="258"/>
        </pc:sldMkLst>
      </pc:sldChg>
      <pc:sldChg chg="addSp modSp add mod">
        <pc:chgData name="Martin Nel" userId="89a1f6b3f9d542c8" providerId="LiveId" clId="{659FD16A-723D-433C-B841-04DA6BEB328B}" dt="2021-10-22T05:45:26.161" v="2326"/>
        <pc:sldMkLst>
          <pc:docMk/>
          <pc:sldMk cId="1105513426" sldId="258"/>
        </pc:sldMkLst>
        <pc:spChg chg="mod">
          <ac:chgData name="Martin Nel" userId="89a1f6b3f9d542c8" providerId="LiveId" clId="{659FD16A-723D-433C-B841-04DA6BEB328B}" dt="2021-10-20T05:46:32.720" v="428" actId="20577"/>
          <ac:spMkLst>
            <pc:docMk/>
            <pc:sldMk cId="1105513426" sldId="258"/>
            <ac:spMk id="2" creationId="{836F98A6-8D03-4184-9576-3811E32ADF3E}"/>
          </ac:spMkLst>
        </pc:spChg>
        <pc:spChg chg="mod">
          <ac:chgData name="Martin Nel" userId="89a1f6b3f9d542c8" providerId="LiveId" clId="{659FD16A-723D-433C-B841-04DA6BEB328B}" dt="2021-10-22T05:30:47.684" v="2085"/>
          <ac:spMkLst>
            <pc:docMk/>
            <pc:sldMk cId="1105513426" sldId="258"/>
            <ac:spMk id="3" creationId="{7E96C724-329E-4E2D-B79B-7A83B54C7E7F}"/>
          </ac:spMkLst>
        </pc:spChg>
        <pc:spChg chg="add mod">
          <ac:chgData name="Martin Nel" userId="89a1f6b3f9d542c8" providerId="LiveId" clId="{659FD16A-723D-433C-B841-04DA6BEB328B}" dt="2021-10-22T05:45:26.161" v="2326"/>
          <ac:spMkLst>
            <pc:docMk/>
            <pc:sldMk cId="1105513426" sldId="258"/>
            <ac:spMk id="7" creationId="{72BCF9E9-5339-45D3-AB98-D98D262C5D4D}"/>
          </ac:spMkLst>
        </pc:spChg>
        <pc:picChg chg="add mod">
          <ac:chgData name="Martin Nel" userId="89a1f6b3f9d542c8" providerId="LiveId" clId="{659FD16A-723D-433C-B841-04DA6BEB328B}" dt="2021-10-20T08:47:37.849" v="564" actId="1076"/>
          <ac:picMkLst>
            <pc:docMk/>
            <pc:sldMk cId="1105513426" sldId="258"/>
            <ac:picMk id="5" creationId="{E80C8791-6AA2-4397-979D-E4260E724180}"/>
          </ac:picMkLst>
        </pc:picChg>
        <pc:picChg chg="add mod">
          <ac:chgData name="Martin Nel" userId="89a1f6b3f9d542c8" providerId="LiveId" clId="{659FD16A-723D-433C-B841-04DA6BEB328B}" dt="2021-10-22T05:45:26.161" v="2326"/>
          <ac:picMkLst>
            <pc:docMk/>
            <pc:sldMk cId="1105513426" sldId="258"/>
            <ac:picMk id="6" creationId="{FF261384-05FC-471D-AE7D-A2074FCFBB4F}"/>
          </ac:picMkLst>
        </pc:picChg>
        <pc:picChg chg="add mod">
          <ac:chgData name="Martin Nel" userId="89a1f6b3f9d542c8" providerId="LiveId" clId="{659FD16A-723D-433C-B841-04DA6BEB328B}" dt="2021-10-22T05:45:26.161" v="2326"/>
          <ac:picMkLst>
            <pc:docMk/>
            <pc:sldMk cId="1105513426" sldId="258"/>
            <ac:picMk id="8" creationId="{47A81A41-B33D-4D71-B651-A2A6812E6239}"/>
          </ac:picMkLst>
        </pc:picChg>
      </pc:sldChg>
      <pc:sldChg chg="add del">
        <pc:chgData name="Martin Nel" userId="89a1f6b3f9d542c8" providerId="LiveId" clId="{659FD16A-723D-433C-B841-04DA6BEB328B}" dt="2021-10-20T05:28:03.754" v="56" actId="2696"/>
        <pc:sldMkLst>
          <pc:docMk/>
          <pc:sldMk cId="44303887" sldId="259"/>
        </pc:sldMkLst>
      </pc:sldChg>
      <pc:sldChg chg="addSp modSp add mod">
        <pc:chgData name="Martin Nel" userId="89a1f6b3f9d542c8" providerId="LiveId" clId="{659FD16A-723D-433C-B841-04DA6BEB328B}" dt="2021-10-22T05:45:28.875" v="2327"/>
        <pc:sldMkLst>
          <pc:docMk/>
          <pc:sldMk cId="1888739736" sldId="259"/>
        </pc:sldMkLst>
        <pc:spChg chg="mod">
          <ac:chgData name="Martin Nel" userId="89a1f6b3f9d542c8" providerId="LiveId" clId="{659FD16A-723D-433C-B841-04DA6BEB328B}" dt="2021-10-20T05:46:36.127" v="433" actId="20577"/>
          <ac:spMkLst>
            <pc:docMk/>
            <pc:sldMk cId="1888739736" sldId="259"/>
            <ac:spMk id="2" creationId="{836F98A6-8D03-4184-9576-3811E32ADF3E}"/>
          </ac:spMkLst>
        </pc:spChg>
        <pc:spChg chg="mod">
          <ac:chgData name="Martin Nel" userId="89a1f6b3f9d542c8" providerId="LiveId" clId="{659FD16A-723D-433C-B841-04DA6BEB328B}" dt="2021-10-22T05:30:47.684" v="2085"/>
          <ac:spMkLst>
            <pc:docMk/>
            <pc:sldMk cId="1888739736" sldId="259"/>
            <ac:spMk id="3" creationId="{7E96C724-329E-4E2D-B79B-7A83B54C7E7F}"/>
          </ac:spMkLst>
        </pc:spChg>
        <pc:spChg chg="add mod">
          <ac:chgData name="Martin Nel" userId="89a1f6b3f9d542c8" providerId="LiveId" clId="{659FD16A-723D-433C-B841-04DA6BEB328B}" dt="2021-10-22T05:45:28.875" v="2327"/>
          <ac:spMkLst>
            <pc:docMk/>
            <pc:sldMk cId="1888739736" sldId="259"/>
            <ac:spMk id="7" creationId="{480A659E-0EB7-4260-B53D-5DF4F0F494C1}"/>
          </ac:spMkLst>
        </pc:spChg>
        <pc:picChg chg="add mod">
          <ac:chgData name="Martin Nel" userId="89a1f6b3f9d542c8" providerId="LiveId" clId="{659FD16A-723D-433C-B841-04DA6BEB328B}" dt="2021-10-20T08:48:32.801" v="600" actId="1076"/>
          <ac:picMkLst>
            <pc:docMk/>
            <pc:sldMk cId="1888739736" sldId="259"/>
            <ac:picMk id="5" creationId="{72E0C078-697F-4048-BDE6-7CC7050A8E27}"/>
          </ac:picMkLst>
        </pc:picChg>
        <pc:picChg chg="add mod">
          <ac:chgData name="Martin Nel" userId="89a1f6b3f9d542c8" providerId="LiveId" clId="{659FD16A-723D-433C-B841-04DA6BEB328B}" dt="2021-10-22T05:45:28.875" v="2327"/>
          <ac:picMkLst>
            <pc:docMk/>
            <pc:sldMk cId="1888739736" sldId="259"/>
            <ac:picMk id="6" creationId="{C30F08CF-0FC0-4BF6-BE35-7530E59469C2}"/>
          </ac:picMkLst>
        </pc:picChg>
        <pc:picChg chg="add mod">
          <ac:chgData name="Martin Nel" userId="89a1f6b3f9d542c8" providerId="LiveId" clId="{659FD16A-723D-433C-B841-04DA6BEB328B}" dt="2021-10-22T05:45:28.875" v="2327"/>
          <ac:picMkLst>
            <pc:docMk/>
            <pc:sldMk cId="1888739736" sldId="259"/>
            <ac:picMk id="8" creationId="{AAC1C8B1-135A-4BBC-9F87-92CF71E04589}"/>
          </ac:picMkLst>
        </pc:picChg>
      </pc:sldChg>
      <pc:sldChg chg="addSp modSp add mod replId">
        <pc:chgData name="Martin Nel" userId="89a1f6b3f9d542c8" providerId="LiveId" clId="{659FD16A-723D-433C-B841-04DA6BEB328B}" dt="2021-10-22T05:45:31.187" v="2328"/>
        <pc:sldMkLst>
          <pc:docMk/>
          <pc:sldMk cId="1580125571" sldId="260"/>
        </pc:sldMkLst>
        <pc:spChg chg="mod">
          <ac:chgData name="Martin Nel" userId="89a1f6b3f9d542c8" providerId="LiveId" clId="{659FD16A-723D-433C-B841-04DA6BEB328B}" dt="2021-10-20T05:46:39.821" v="438" actId="20577"/>
          <ac:spMkLst>
            <pc:docMk/>
            <pc:sldMk cId="1580125571" sldId="260"/>
            <ac:spMk id="2" creationId="{836F98A6-8D03-4184-9576-3811E32ADF3E}"/>
          </ac:spMkLst>
        </pc:spChg>
        <pc:spChg chg="mod">
          <ac:chgData name="Martin Nel" userId="89a1f6b3f9d542c8" providerId="LiveId" clId="{659FD16A-723D-433C-B841-04DA6BEB328B}" dt="2021-10-22T05:30:47.684" v="2085"/>
          <ac:spMkLst>
            <pc:docMk/>
            <pc:sldMk cId="1580125571" sldId="260"/>
            <ac:spMk id="3" creationId="{7E96C724-329E-4E2D-B79B-7A83B54C7E7F}"/>
          </ac:spMkLst>
        </pc:spChg>
        <pc:spChg chg="add mod">
          <ac:chgData name="Martin Nel" userId="89a1f6b3f9d542c8" providerId="LiveId" clId="{659FD16A-723D-433C-B841-04DA6BEB328B}" dt="2021-10-22T05:45:31.187" v="2328"/>
          <ac:spMkLst>
            <pc:docMk/>
            <pc:sldMk cId="1580125571" sldId="260"/>
            <ac:spMk id="7" creationId="{72DAC0C4-9771-4CEB-86FA-9F079F71BC92}"/>
          </ac:spMkLst>
        </pc:spChg>
        <pc:picChg chg="add mod">
          <ac:chgData name="Martin Nel" userId="89a1f6b3f9d542c8" providerId="LiveId" clId="{659FD16A-723D-433C-B841-04DA6BEB328B}" dt="2021-10-20T08:49:00.068" v="622" actId="1076"/>
          <ac:picMkLst>
            <pc:docMk/>
            <pc:sldMk cId="1580125571" sldId="260"/>
            <ac:picMk id="5" creationId="{C2A18F71-C995-4A0B-9BBB-A6AEF4070D2B}"/>
          </ac:picMkLst>
        </pc:picChg>
        <pc:picChg chg="add mod">
          <ac:chgData name="Martin Nel" userId="89a1f6b3f9d542c8" providerId="LiveId" clId="{659FD16A-723D-433C-B841-04DA6BEB328B}" dt="2021-10-22T05:45:31.187" v="2328"/>
          <ac:picMkLst>
            <pc:docMk/>
            <pc:sldMk cId="1580125571" sldId="260"/>
            <ac:picMk id="6" creationId="{038B153C-24A0-4123-B5E2-ADA5AAD7BDEE}"/>
          </ac:picMkLst>
        </pc:picChg>
        <pc:picChg chg="add mod">
          <ac:chgData name="Martin Nel" userId="89a1f6b3f9d542c8" providerId="LiveId" clId="{659FD16A-723D-433C-B841-04DA6BEB328B}" dt="2021-10-22T05:45:31.187" v="2328"/>
          <ac:picMkLst>
            <pc:docMk/>
            <pc:sldMk cId="1580125571" sldId="260"/>
            <ac:picMk id="8" creationId="{9BB494CD-00F9-4A29-B7F9-D0760D977458}"/>
          </ac:picMkLst>
        </pc:picChg>
      </pc:sldChg>
      <pc:sldChg chg="add del">
        <pc:chgData name="Martin Nel" userId="89a1f6b3f9d542c8" providerId="LiveId" clId="{659FD16A-723D-433C-B841-04DA6BEB328B}" dt="2021-10-20T05:28:03.754" v="56" actId="2696"/>
        <pc:sldMkLst>
          <pc:docMk/>
          <pc:sldMk cId="2492392738" sldId="260"/>
        </pc:sldMkLst>
      </pc:sldChg>
      <pc:sldChg chg="add del replId">
        <pc:chgData name="Martin Nel" userId="89a1f6b3f9d542c8" providerId="LiveId" clId="{659FD16A-723D-433C-B841-04DA6BEB328B}" dt="2021-10-20T05:28:03.754" v="56" actId="2696"/>
        <pc:sldMkLst>
          <pc:docMk/>
          <pc:sldMk cId="3476267005" sldId="261"/>
        </pc:sldMkLst>
      </pc:sldChg>
      <pc:sldChg chg="addSp modSp add mod replId">
        <pc:chgData name="Martin Nel" userId="89a1f6b3f9d542c8" providerId="LiveId" clId="{659FD16A-723D-433C-B841-04DA6BEB328B}" dt="2021-10-22T05:47:10.326" v="2372" actId="1076"/>
        <pc:sldMkLst>
          <pc:docMk/>
          <pc:sldMk cId="3816083533" sldId="261"/>
        </pc:sldMkLst>
        <pc:spChg chg="mod">
          <ac:chgData name="Martin Nel" userId="89a1f6b3f9d542c8" providerId="LiveId" clId="{659FD16A-723D-433C-B841-04DA6BEB328B}" dt="2021-10-20T05:46:43.773" v="443" actId="20577"/>
          <ac:spMkLst>
            <pc:docMk/>
            <pc:sldMk cId="3816083533" sldId="261"/>
            <ac:spMk id="2" creationId="{836F98A6-8D03-4184-9576-3811E32ADF3E}"/>
          </ac:spMkLst>
        </pc:spChg>
        <pc:spChg chg="mod">
          <ac:chgData name="Martin Nel" userId="89a1f6b3f9d542c8" providerId="LiveId" clId="{659FD16A-723D-433C-B841-04DA6BEB328B}" dt="2021-10-22T05:30:47.684" v="2085"/>
          <ac:spMkLst>
            <pc:docMk/>
            <pc:sldMk cId="3816083533" sldId="261"/>
            <ac:spMk id="3" creationId="{7E96C724-329E-4E2D-B79B-7A83B54C7E7F}"/>
          </ac:spMkLst>
        </pc:spChg>
        <pc:spChg chg="add mod">
          <ac:chgData name="Martin Nel" userId="89a1f6b3f9d542c8" providerId="LiveId" clId="{659FD16A-723D-433C-B841-04DA6BEB328B}" dt="2021-10-22T05:45:35.753" v="2329"/>
          <ac:spMkLst>
            <pc:docMk/>
            <pc:sldMk cId="3816083533" sldId="261"/>
            <ac:spMk id="7" creationId="{F72EC36B-A20F-407B-9947-E28A40C3B97F}"/>
          </ac:spMkLst>
        </pc:spChg>
        <pc:picChg chg="add mod">
          <ac:chgData name="Martin Nel" userId="89a1f6b3f9d542c8" providerId="LiveId" clId="{659FD16A-723D-433C-B841-04DA6BEB328B}" dt="2021-10-22T05:47:10.326" v="2372" actId="1076"/>
          <ac:picMkLst>
            <pc:docMk/>
            <pc:sldMk cId="3816083533" sldId="261"/>
            <ac:picMk id="5" creationId="{B4092614-CC2F-45C7-886F-130FF14029C0}"/>
          </ac:picMkLst>
        </pc:picChg>
        <pc:picChg chg="add mod">
          <ac:chgData name="Martin Nel" userId="89a1f6b3f9d542c8" providerId="LiveId" clId="{659FD16A-723D-433C-B841-04DA6BEB328B}" dt="2021-10-22T05:45:35.753" v="2329"/>
          <ac:picMkLst>
            <pc:docMk/>
            <pc:sldMk cId="3816083533" sldId="261"/>
            <ac:picMk id="6" creationId="{DA0E8596-38F8-489F-8DF3-791BD40C7634}"/>
          </ac:picMkLst>
        </pc:picChg>
        <pc:picChg chg="add mod">
          <ac:chgData name="Martin Nel" userId="89a1f6b3f9d542c8" providerId="LiveId" clId="{659FD16A-723D-433C-B841-04DA6BEB328B}" dt="2021-10-22T05:45:35.753" v="2329"/>
          <ac:picMkLst>
            <pc:docMk/>
            <pc:sldMk cId="3816083533" sldId="261"/>
            <ac:picMk id="8" creationId="{2D17F70C-FFEB-4811-B769-FE28452EC0AA}"/>
          </ac:picMkLst>
        </pc:picChg>
      </pc:sldChg>
      <pc:sldChg chg="addSp modSp add mod">
        <pc:chgData name="Martin Nel" userId="89a1f6b3f9d542c8" providerId="LiveId" clId="{659FD16A-723D-433C-B841-04DA6BEB328B}" dt="2021-10-22T05:45:37.706" v="2330"/>
        <pc:sldMkLst>
          <pc:docMk/>
          <pc:sldMk cId="1376972462" sldId="262"/>
        </pc:sldMkLst>
        <pc:spChg chg="mod">
          <ac:chgData name="Martin Nel" userId="89a1f6b3f9d542c8" providerId="LiveId" clId="{659FD16A-723D-433C-B841-04DA6BEB328B}" dt="2021-10-20T05:46:47.221" v="448" actId="20577"/>
          <ac:spMkLst>
            <pc:docMk/>
            <pc:sldMk cId="1376972462" sldId="262"/>
            <ac:spMk id="2" creationId="{836F98A6-8D03-4184-9576-3811E32ADF3E}"/>
          </ac:spMkLst>
        </pc:spChg>
        <pc:spChg chg="mod">
          <ac:chgData name="Martin Nel" userId="89a1f6b3f9d542c8" providerId="LiveId" clId="{659FD16A-723D-433C-B841-04DA6BEB328B}" dt="2021-10-22T05:30:47.684" v="2085"/>
          <ac:spMkLst>
            <pc:docMk/>
            <pc:sldMk cId="1376972462" sldId="262"/>
            <ac:spMk id="3" creationId="{7E96C724-329E-4E2D-B79B-7A83B54C7E7F}"/>
          </ac:spMkLst>
        </pc:spChg>
        <pc:spChg chg="add mod">
          <ac:chgData name="Martin Nel" userId="89a1f6b3f9d542c8" providerId="LiveId" clId="{659FD16A-723D-433C-B841-04DA6BEB328B}" dt="2021-10-22T05:45:37.706" v="2330"/>
          <ac:spMkLst>
            <pc:docMk/>
            <pc:sldMk cId="1376972462" sldId="262"/>
            <ac:spMk id="7" creationId="{E1A9534E-A0BE-4B91-B14B-CA5A58356B6D}"/>
          </ac:spMkLst>
        </pc:spChg>
        <pc:picChg chg="add mod">
          <ac:chgData name="Martin Nel" userId="89a1f6b3f9d542c8" providerId="LiveId" clId="{659FD16A-723D-433C-B841-04DA6BEB328B}" dt="2021-10-20T08:50:14.535" v="666" actId="1076"/>
          <ac:picMkLst>
            <pc:docMk/>
            <pc:sldMk cId="1376972462" sldId="262"/>
            <ac:picMk id="5" creationId="{EF8DF323-E846-41DD-BD54-E7F3301C99FB}"/>
          </ac:picMkLst>
        </pc:picChg>
        <pc:picChg chg="add mod">
          <ac:chgData name="Martin Nel" userId="89a1f6b3f9d542c8" providerId="LiveId" clId="{659FD16A-723D-433C-B841-04DA6BEB328B}" dt="2021-10-22T05:45:37.706" v="2330"/>
          <ac:picMkLst>
            <pc:docMk/>
            <pc:sldMk cId="1376972462" sldId="262"/>
            <ac:picMk id="6" creationId="{58492DD0-E3C0-4C28-9878-EB0885B4129E}"/>
          </ac:picMkLst>
        </pc:picChg>
        <pc:picChg chg="add mod">
          <ac:chgData name="Martin Nel" userId="89a1f6b3f9d542c8" providerId="LiveId" clId="{659FD16A-723D-433C-B841-04DA6BEB328B}" dt="2021-10-22T05:45:37.706" v="2330"/>
          <ac:picMkLst>
            <pc:docMk/>
            <pc:sldMk cId="1376972462" sldId="262"/>
            <ac:picMk id="8" creationId="{11A9E3EB-68B9-4AD0-9465-1A43401B24CD}"/>
          </ac:picMkLst>
        </pc:picChg>
      </pc:sldChg>
      <pc:sldChg chg="add del replId">
        <pc:chgData name="Martin Nel" userId="89a1f6b3f9d542c8" providerId="LiveId" clId="{659FD16A-723D-433C-B841-04DA6BEB328B}" dt="2021-10-20T05:28:03.754" v="56" actId="2696"/>
        <pc:sldMkLst>
          <pc:docMk/>
          <pc:sldMk cId="2188117372" sldId="262"/>
        </pc:sldMkLst>
      </pc:sldChg>
      <pc:sldChg chg="addSp modSp add mod replId">
        <pc:chgData name="Martin Nel" userId="89a1f6b3f9d542c8" providerId="LiveId" clId="{659FD16A-723D-433C-B841-04DA6BEB328B}" dt="2021-10-22T05:45:39.407" v="2331"/>
        <pc:sldMkLst>
          <pc:docMk/>
          <pc:sldMk cId="23081902" sldId="263"/>
        </pc:sldMkLst>
        <pc:spChg chg="mod">
          <ac:chgData name="Martin Nel" userId="89a1f6b3f9d542c8" providerId="LiveId" clId="{659FD16A-723D-433C-B841-04DA6BEB328B}" dt="2021-10-20T05:46:51.373" v="453" actId="20577"/>
          <ac:spMkLst>
            <pc:docMk/>
            <pc:sldMk cId="23081902" sldId="263"/>
            <ac:spMk id="2" creationId="{836F98A6-8D03-4184-9576-3811E32ADF3E}"/>
          </ac:spMkLst>
        </pc:spChg>
        <pc:spChg chg="mod">
          <ac:chgData name="Martin Nel" userId="89a1f6b3f9d542c8" providerId="LiveId" clId="{659FD16A-723D-433C-B841-04DA6BEB328B}" dt="2021-10-22T05:30:47.684" v="2085"/>
          <ac:spMkLst>
            <pc:docMk/>
            <pc:sldMk cId="23081902" sldId="263"/>
            <ac:spMk id="3" creationId="{7E96C724-329E-4E2D-B79B-7A83B54C7E7F}"/>
          </ac:spMkLst>
        </pc:spChg>
        <pc:spChg chg="add mod">
          <ac:chgData name="Martin Nel" userId="89a1f6b3f9d542c8" providerId="LiveId" clId="{659FD16A-723D-433C-B841-04DA6BEB328B}" dt="2021-10-22T05:45:39.407" v="2331"/>
          <ac:spMkLst>
            <pc:docMk/>
            <pc:sldMk cId="23081902" sldId="263"/>
            <ac:spMk id="7" creationId="{B3124A92-B41A-4317-8626-D63852EF5FBB}"/>
          </ac:spMkLst>
        </pc:spChg>
        <pc:picChg chg="add mod">
          <ac:chgData name="Martin Nel" userId="89a1f6b3f9d542c8" providerId="LiveId" clId="{659FD16A-723D-433C-B841-04DA6BEB328B}" dt="2021-10-20T08:50:32.981" v="683" actId="1076"/>
          <ac:picMkLst>
            <pc:docMk/>
            <pc:sldMk cId="23081902" sldId="263"/>
            <ac:picMk id="5" creationId="{A4384120-8530-461D-A88A-B8F3172C1897}"/>
          </ac:picMkLst>
        </pc:picChg>
        <pc:picChg chg="add mod">
          <ac:chgData name="Martin Nel" userId="89a1f6b3f9d542c8" providerId="LiveId" clId="{659FD16A-723D-433C-B841-04DA6BEB328B}" dt="2021-10-22T05:45:39.407" v="2331"/>
          <ac:picMkLst>
            <pc:docMk/>
            <pc:sldMk cId="23081902" sldId="263"/>
            <ac:picMk id="6" creationId="{8DFEC1B8-2919-421C-9415-95C1B7BF33DB}"/>
          </ac:picMkLst>
        </pc:picChg>
        <pc:picChg chg="add mod">
          <ac:chgData name="Martin Nel" userId="89a1f6b3f9d542c8" providerId="LiveId" clId="{659FD16A-723D-433C-B841-04DA6BEB328B}" dt="2021-10-22T05:45:39.407" v="2331"/>
          <ac:picMkLst>
            <pc:docMk/>
            <pc:sldMk cId="23081902" sldId="263"/>
            <ac:picMk id="8" creationId="{74D6E352-B6B7-4820-8C07-7889A521B9D0}"/>
          </ac:picMkLst>
        </pc:picChg>
      </pc:sldChg>
      <pc:sldChg chg="add del replId">
        <pc:chgData name="Martin Nel" userId="89a1f6b3f9d542c8" providerId="LiveId" clId="{659FD16A-723D-433C-B841-04DA6BEB328B}" dt="2021-10-20T05:28:03.754" v="56" actId="2696"/>
        <pc:sldMkLst>
          <pc:docMk/>
          <pc:sldMk cId="403349860" sldId="263"/>
        </pc:sldMkLst>
      </pc:sldChg>
      <pc:sldChg chg="add del">
        <pc:chgData name="Martin Nel" userId="89a1f6b3f9d542c8" providerId="LiveId" clId="{659FD16A-723D-433C-B841-04DA6BEB328B}" dt="2021-10-20T05:28:03.754" v="56" actId="2696"/>
        <pc:sldMkLst>
          <pc:docMk/>
          <pc:sldMk cId="1049082754" sldId="264"/>
        </pc:sldMkLst>
      </pc:sldChg>
      <pc:sldChg chg="addSp modSp add mod replId">
        <pc:chgData name="Martin Nel" userId="89a1f6b3f9d542c8" providerId="LiveId" clId="{659FD16A-723D-433C-B841-04DA6BEB328B}" dt="2021-10-22T05:47:16.801" v="2383" actId="1038"/>
        <pc:sldMkLst>
          <pc:docMk/>
          <pc:sldMk cId="3931794085" sldId="264"/>
        </pc:sldMkLst>
        <pc:spChg chg="mod">
          <ac:chgData name="Martin Nel" userId="89a1f6b3f9d542c8" providerId="LiveId" clId="{659FD16A-723D-433C-B841-04DA6BEB328B}" dt="2021-10-20T05:42:45.765" v="212" actId="20577"/>
          <ac:spMkLst>
            <pc:docMk/>
            <pc:sldMk cId="3931794085" sldId="264"/>
            <ac:spMk id="2" creationId="{836F98A6-8D03-4184-9576-3811E32ADF3E}"/>
          </ac:spMkLst>
        </pc:spChg>
        <pc:spChg chg="mod">
          <ac:chgData name="Martin Nel" userId="89a1f6b3f9d542c8" providerId="LiveId" clId="{659FD16A-723D-433C-B841-04DA6BEB328B}" dt="2021-10-22T05:30:47.684" v="2085"/>
          <ac:spMkLst>
            <pc:docMk/>
            <pc:sldMk cId="3931794085" sldId="264"/>
            <ac:spMk id="3" creationId="{7E96C724-329E-4E2D-B79B-7A83B54C7E7F}"/>
          </ac:spMkLst>
        </pc:spChg>
        <pc:spChg chg="add mod">
          <ac:chgData name="Martin Nel" userId="89a1f6b3f9d542c8" providerId="LiveId" clId="{659FD16A-723D-433C-B841-04DA6BEB328B}" dt="2021-10-22T05:45:42.885" v="2332"/>
          <ac:spMkLst>
            <pc:docMk/>
            <pc:sldMk cId="3931794085" sldId="264"/>
            <ac:spMk id="7" creationId="{8EAC5E7D-7D70-4885-AFFF-65AFF67144EE}"/>
          </ac:spMkLst>
        </pc:spChg>
        <pc:picChg chg="add mod">
          <ac:chgData name="Martin Nel" userId="89a1f6b3f9d542c8" providerId="LiveId" clId="{659FD16A-723D-433C-B841-04DA6BEB328B}" dt="2021-10-22T05:47:16.801" v="2383" actId="1038"/>
          <ac:picMkLst>
            <pc:docMk/>
            <pc:sldMk cId="3931794085" sldId="264"/>
            <ac:picMk id="5" creationId="{EDA62755-FD66-4E4F-AA9D-3FFC2040E958}"/>
          </ac:picMkLst>
        </pc:picChg>
        <pc:picChg chg="add mod">
          <ac:chgData name="Martin Nel" userId="89a1f6b3f9d542c8" providerId="LiveId" clId="{659FD16A-723D-433C-B841-04DA6BEB328B}" dt="2021-10-22T05:45:42.885" v="2332"/>
          <ac:picMkLst>
            <pc:docMk/>
            <pc:sldMk cId="3931794085" sldId="264"/>
            <ac:picMk id="6" creationId="{65E558A0-84E9-4FEF-B87A-7EA8185E948B}"/>
          </ac:picMkLst>
        </pc:picChg>
        <pc:picChg chg="add mod">
          <ac:chgData name="Martin Nel" userId="89a1f6b3f9d542c8" providerId="LiveId" clId="{659FD16A-723D-433C-B841-04DA6BEB328B}" dt="2021-10-22T05:45:42.885" v="2332"/>
          <ac:picMkLst>
            <pc:docMk/>
            <pc:sldMk cId="3931794085" sldId="264"/>
            <ac:picMk id="8" creationId="{DF630572-9EEC-4F5E-B096-1C84E583A008}"/>
          </ac:picMkLst>
        </pc:picChg>
      </pc:sldChg>
      <pc:sldChg chg="add del replId">
        <pc:chgData name="Martin Nel" userId="89a1f6b3f9d542c8" providerId="LiveId" clId="{659FD16A-723D-433C-B841-04DA6BEB328B}" dt="2021-10-20T05:28:03.754" v="56" actId="2696"/>
        <pc:sldMkLst>
          <pc:docMk/>
          <pc:sldMk cId="409078878" sldId="265"/>
        </pc:sldMkLst>
      </pc:sldChg>
      <pc:sldChg chg="addSp modSp add mod replId">
        <pc:chgData name="Martin Nel" userId="89a1f6b3f9d542c8" providerId="LiveId" clId="{659FD16A-723D-433C-B841-04DA6BEB328B}" dt="2021-10-22T05:47:24.292" v="2388" actId="1038"/>
        <pc:sldMkLst>
          <pc:docMk/>
          <pc:sldMk cId="3880512483" sldId="265"/>
        </pc:sldMkLst>
        <pc:spChg chg="mod">
          <ac:chgData name="Martin Nel" userId="89a1f6b3f9d542c8" providerId="LiveId" clId="{659FD16A-723D-433C-B841-04DA6BEB328B}" dt="2021-10-20T05:46:55.452" v="454" actId="20577"/>
          <ac:spMkLst>
            <pc:docMk/>
            <pc:sldMk cId="3880512483" sldId="265"/>
            <ac:spMk id="2" creationId="{836F98A6-8D03-4184-9576-3811E32ADF3E}"/>
          </ac:spMkLst>
        </pc:spChg>
        <pc:spChg chg="mod">
          <ac:chgData name="Martin Nel" userId="89a1f6b3f9d542c8" providerId="LiveId" clId="{659FD16A-723D-433C-B841-04DA6BEB328B}" dt="2021-10-22T05:30:47.684" v="2085"/>
          <ac:spMkLst>
            <pc:docMk/>
            <pc:sldMk cId="3880512483" sldId="265"/>
            <ac:spMk id="3" creationId="{7E96C724-329E-4E2D-B79B-7A83B54C7E7F}"/>
          </ac:spMkLst>
        </pc:spChg>
        <pc:spChg chg="add mod">
          <ac:chgData name="Martin Nel" userId="89a1f6b3f9d542c8" providerId="LiveId" clId="{659FD16A-723D-433C-B841-04DA6BEB328B}" dt="2021-10-22T05:45:44.620" v="2333"/>
          <ac:spMkLst>
            <pc:docMk/>
            <pc:sldMk cId="3880512483" sldId="265"/>
            <ac:spMk id="7" creationId="{1B79F17D-1104-42BE-BAE9-96BE5EB5CD61}"/>
          </ac:spMkLst>
        </pc:spChg>
        <pc:picChg chg="add mod">
          <ac:chgData name="Martin Nel" userId="89a1f6b3f9d542c8" providerId="LiveId" clId="{659FD16A-723D-433C-B841-04DA6BEB328B}" dt="2021-10-22T05:47:24.292" v="2388" actId="1038"/>
          <ac:picMkLst>
            <pc:docMk/>
            <pc:sldMk cId="3880512483" sldId="265"/>
            <ac:picMk id="5" creationId="{1B3DDF4F-3384-46FD-946F-FEF28CF44C77}"/>
          </ac:picMkLst>
        </pc:picChg>
        <pc:picChg chg="add mod">
          <ac:chgData name="Martin Nel" userId="89a1f6b3f9d542c8" providerId="LiveId" clId="{659FD16A-723D-433C-B841-04DA6BEB328B}" dt="2021-10-22T05:45:44.620" v="2333"/>
          <ac:picMkLst>
            <pc:docMk/>
            <pc:sldMk cId="3880512483" sldId="265"/>
            <ac:picMk id="6" creationId="{6F6B4219-0E7D-4B24-B152-F06A1BF1770D}"/>
          </ac:picMkLst>
        </pc:picChg>
        <pc:picChg chg="add mod">
          <ac:chgData name="Martin Nel" userId="89a1f6b3f9d542c8" providerId="LiveId" clId="{659FD16A-723D-433C-B841-04DA6BEB328B}" dt="2021-10-22T05:45:44.620" v="2333"/>
          <ac:picMkLst>
            <pc:docMk/>
            <pc:sldMk cId="3880512483" sldId="265"/>
            <ac:picMk id="8" creationId="{2AA9D1D3-381F-41F6-BD8E-515E3189261C}"/>
          </ac:picMkLst>
        </pc:picChg>
      </pc:sldChg>
      <pc:sldChg chg="add del replId">
        <pc:chgData name="Martin Nel" userId="89a1f6b3f9d542c8" providerId="LiveId" clId="{659FD16A-723D-433C-B841-04DA6BEB328B}" dt="2021-10-20T05:28:03.754" v="56" actId="2696"/>
        <pc:sldMkLst>
          <pc:docMk/>
          <pc:sldMk cId="3783128565" sldId="266"/>
        </pc:sldMkLst>
      </pc:sldChg>
      <pc:sldChg chg="addSp modSp add mod replId">
        <pc:chgData name="Martin Nel" userId="89a1f6b3f9d542c8" providerId="LiveId" clId="{659FD16A-723D-433C-B841-04DA6BEB328B}" dt="2021-10-22T05:47:34.342" v="2389" actId="14100"/>
        <pc:sldMkLst>
          <pc:docMk/>
          <pc:sldMk cId="4042203658" sldId="266"/>
        </pc:sldMkLst>
        <pc:spChg chg="mod">
          <ac:chgData name="Martin Nel" userId="89a1f6b3f9d542c8" providerId="LiveId" clId="{659FD16A-723D-433C-B841-04DA6BEB328B}" dt="2021-10-21T06:43:58.203" v="2013" actId="1036"/>
          <ac:spMkLst>
            <pc:docMk/>
            <pc:sldMk cId="4042203658" sldId="266"/>
            <ac:spMk id="2" creationId="{836F98A6-8D03-4184-9576-3811E32ADF3E}"/>
          </ac:spMkLst>
        </pc:spChg>
        <pc:spChg chg="mod">
          <ac:chgData name="Martin Nel" userId="89a1f6b3f9d542c8" providerId="LiveId" clId="{659FD16A-723D-433C-B841-04DA6BEB328B}" dt="2021-10-22T05:30:47.684" v="2085"/>
          <ac:spMkLst>
            <pc:docMk/>
            <pc:sldMk cId="4042203658" sldId="266"/>
            <ac:spMk id="3" creationId="{7E96C724-329E-4E2D-B79B-7A83B54C7E7F}"/>
          </ac:spMkLst>
        </pc:spChg>
        <pc:spChg chg="add mod">
          <ac:chgData name="Martin Nel" userId="89a1f6b3f9d542c8" providerId="LiveId" clId="{659FD16A-723D-433C-B841-04DA6BEB328B}" dt="2021-10-22T05:45:47.969" v="2334"/>
          <ac:spMkLst>
            <pc:docMk/>
            <pc:sldMk cId="4042203658" sldId="266"/>
            <ac:spMk id="7" creationId="{C57DEC97-36C6-4A01-86D9-5E8CA17C3328}"/>
          </ac:spMkLst>
        </pc:spChg>
        <pc:picChg chg="add mod">
          <ac:chgData name="Martin Nel" userId="89a1f6b3f9d542c8" providerId="LiveId" clId="{659FD16A-723D-433C-B841-04DA6BEB328B}" dt="2021-10-22T05:47:34.342" v="2389" actId="14100"/>
          <ac:picMkLst>
            <pc:docMk/>
            <pc:sldMk cId="4042203658" sldId="266"/>
            <ac:picMk id="5" creationId="{93ABB207-0712-4DCD-A7A2-BE8D84D9CB20}"/>
          </ac:picMkLst>
        </pc:picChg>
        <pc:picChg chg="add mod">
          <ac:chgData name="Martin Nel" userId="89a1f6b3f9d542c8" providerId="LiveId" clId="{659FD16A-723D-433C-B841-04DA6BEB328B}" dt="2021-10-22T05:45:47.969" v="2334"/>
          <ac:picMkLst>
            <pc:docMk/>
            <pc:sldMk cId="4042203658" sldId="266"/>
            <ac:picMk id="6" creationId="{328A585E-E408-440F-A040-DD42283B7C12}"/>
          </ac:picMkLst>
        </pc:picChg>
        <pc:picChg chg="add mod">
          <ac:chgData name="Martin Nel" userId="89a1f6b3f9d542c8" providerId="LiveId" clId="{659FD16A-723D-433C-B841-04DA6BEB328B}" dt="2021-10-22T05:45:47.969" v="2334"/>
          <ac:picMkLst>
            <pc:docMk/>
            <pc:sldMk cId="4042203658" sldId="266"/>
            <ac:picMk id="8" creationId="{1F258EB3-56BF-4937-B1C2-1FA1A05F7077}"/>
          </ac:picMkLst>
        </pc:picChg>
      </pc:sldChg>
      <pc:sldChg chg="add del replId">
        <pc:chgData name="Martin Nel" userId="89a1f6b3f9d542c8" providerId="LiveId" clId="{659FD16A-723D-433C-B841-04DA6BEB328B}" dt="2021-10-20T05:28:14.087" v="57" actId="2696"/>
        <pc:sldMkLst>
          <pc:docMk/>
          <pc:sldMk cId="2712047644" sldId="267"/>
        </pc:sldMkLst>
      </pc:sldChg>
      <pc:sldChg chg="addSp modSp add mod replId">
        <pc:chgData name="Martin Nel" userId="89a1f6b3f9d542c8" providerId="LiveId" clId="{659FD16A-723D-433C-B841-04DA6BEB328B}" dt="2021-10-22T05:47:38.407" v="2396" actId="1038"/>
        <pc:sldMkLst>
          <pc:docMk/>
          <pc:sldMk cId="4281945104" sldId="267"/>
        </pc:sldMkLst>
        <pc:spChg chg="mod">
          <ac:chgData name="Martin Nel" userId="89a1f6b3f9d542c8" providerId="LiveId" clId="{659FD16A-723D-433C-B841-04DA6BEB328B}" dt="2021-10-20T05:47:00.641" v="456" actId="20577"/>
          <ac:spMkLst>
            <pc:docMk/>
            <pc:sldMk cId="4281945104" sldId="267"/>
            <ac:spMk id="2" creationId="{836F98A6-8D03-4184-9576-3811E32ADF3E}"/>
          </ac:spMkLst>
        </pc:spChg>
        <pc:spChg chg="mod">
          <ac:chgData name="Martin Nel" userId="89a1f6b3f9d542c8" providerId="LiveId" clId="{659FD16A-723D-433C-B841-04DA6BEB328B}" dt="2021-10-22T05:30:47.684" v="2085"/>
          <ac:spMkLst>
            <pc:docMk/>
            <pc:sldMk cId="4281945104" sldId="267"/>
            <ac:spMk id="3" creationId="{7E96C724-329E-4E2D-B79B-7A83B54C7E7F}"/>
          </ac:spMkLst>
        </pc:spChg>
        <pc:spChg chg="add mod">
          <ac:chgData name="Martin Nel" userId="89a1f6b3f9d542c8" providerId="LiveId" clId="{659FD16A-723D-433C-B841-04DA6BEB328B}" dt="2021-10-22T05:45:49.544" v="2335"/>
          <ac:spMkLst>
            <pc:docMk/>
            <pc:sldMk cId="4281945104" sldId="267"/>
            <ac:spMk id="7" creationId="{9E40C7B4-5A1B-41BA-B0C9-8CA2F6D4D8D2}"/>
          </ac:spMkLst>
        </pc:spChg>
        <pc:picChg chg="add mod">
          <ac:chgData name="Martin Nel" userId="89a1f6b3f9d542c8" providerId="LiveId" clId="{659FD16A-723D-433C-B841-04DA6BEB328B}" dt="2021-10-22T05:47:38.407" v="2396" actId="1038"/>
          <ac:picMkLst>
            <pc:docMk/>
            <pc:sldMk cId="4281945104" sldId="267"/>
            <ac:picMk id="5" creationId="{CD48F207-6C17-4B91-B216-2C4CE9D7530F}"/>
          </ac:picMkLst>
        </pc:picChg>
        <pc:picChg chg="add mod">
          <ac:chgData name="Martin Nel" userId="89a1f6b3f9d542c8" providerId="LiveId" clId="{659FD16A-723D-433C-B841-04DA6BEB328B}" dt="2021-10-22T05:45:49.544" v="2335"/>
          <ac:picMkLst>
            <pc:docMk/>
            <pc:sldMk cId="4281945104" sldId="267"/>
            <ac:picMk id="6" creationId="{A1F2D9C0-BC1F-4C8B-91A7-1A72A455299E}"/>
          </ac:picMkLst>
        </pc:picChg>
        <pc:picChg chg="add mod">
          <ac:chgData name="Martin Nel" userId="89a1f6b3f9d542c8" providerId="LiveId" clId="{659FD16A-723D-433C-B841-04DA6BEB328B}" dt="2021-10-22T05:45:49.544" v="2335"/>
          <ac:picMkLst>
            <pc:docMk/>
            <pc:sldMk cId="4281945104" sldId="267"/>
            <ac:picMk id="8" creationId="{D0334089-C550-4D57-A940-25C84B5BD0A5}"/>
          </ac:picMkLst>
        </pc:picChg>
      </pc:sldChg>
      <pc:sldChg chg="add del">
        <pc:chgData name="Martin Nel" userId="89a1f6b3f9d542c8" providerId="LiveId" clId="{659FD16A-723D-433C-B841-04DA6BEB328B}" dt="2021-10-20T05:28:14.087" v="57" actId="2696"/>
        <pc:sldMkLst>
          <pc:docMk/>
          <pc:sldMk cId="1291890947" sldId="268"/>
        </pc:sldMkLst>
      </pc:sldChg>
      <pc:sldChg chg="addSp modSp add mod">
        <pc:chgData name="Martin Nel" userId="89a1f6b3f9d542c8" providerId="LiveId" clId="{659FD16A-723D-433C-B841-04DA6BEB328B}" dt="2021-10-22T05:47:45.210" v="2402" actId="1038"/>
        <pc:sldMkLst>
          <pc:docMk/>
          <pc:sldMk cId="2967885546" sldId="268"/>
        </pc:sldMkLst>
        <pc:spChg chg="mod">
          <ac:chgData name="Martin Nel" userId="89a1f6b3f9d542c8" providerId="LiveId" clId="{659FD16A-723D-433C-B841-04DA6BEB328B}" dt="2021-10-20T05:47:03.730" v="457" actId="20577"/>
          <ac:spMkLst>
            <pc:docMk/>
            <pc:sldMk cId="2967885546" sldId="268"/>
            <ac:spMk id="2" creationId="{836F98A6-8D03-4184-9576-3811E32ADF3E}"/>
          </ac:spMkLst>
        </pc:spChg>
        <pc:spChg chg="mod">
          <ac:chgData name="Martin Nel" userId="89a1f6b3f9d542c8" providerId="LiveId" clId="{659FD16A-723D-433C-B841-04DA6BEB328B}" dt="2021-10-22T05:30:47.684" v="2085"/>
          <ac:spMkLst>
            <pc:docMk/>
            <pc:sldMk cId="2967885546" sldId="268"/>
            <ac:spMk id="3" creationId="{7E96C724-329E-4E2D-B79B-7A83B54C7E7F}"/>
          </ac:spMkLst>
        </pc:spChg>
        <pc:spChg chg="add mod">
          <ac:chgData name="Martin Nel" userId="89a1f6b3f9d542c8" providerId="LiveId" clId="{659FD16A-723D-433C-B841-04DA6BEB328B}" dt="2021-10-22T05:45:51.794" v="2336"/>
          <ac:spMkLst>
            <pc:docMk/>
            <pc:sldMk cId="2967885546" sldId="268"/>
            <ac:spMk id="7" creationId="{B0BFACDC-023B-419C-827D-96B3D381A698}"/>
          </ac:spMkLst>
        </pc:spChg>
        <pc:picChg chg="add mod">
          <ac:chgData name="Martin Nel" userId="89a1f6b3f9d542c8" providerId="LiveId" clId="{659FD16A-723D-433C-B841-04DA6BEB328B}" dt="2021-10-22T05:47:45.210" v="2402" actId="1038"/>
          <ac:picMkLst>
            <pc:docMk/>
            <pc:sldMk cId="2967885546" sldId="268"/>
            <ac:picMk id="5" creationId="{9DFFEFEB-D5DE-445E-9AC5-CA4B3D1BC375}"/>
          </ac:picMkLst>
        </pc:picChg>
        <pc:picChg chg="add mod">
          <ac:chgData name="Martin Nel" userId="89a1f6b3f9d542c8" providerId="LiveId" clId="{659FD16A-723D-433C-B841-04DA6BEB328B}" dt="2021-10-22T05:45:51.794" v="2336"/>
          <ac:picMkLst>
            <pc:docMk/>
            <pc:sldMk cId="2967885546" sldId="268"/>
            <ac:picMk id="6" creationId="{81A1EDBB-160E-493B-A0AC-8FD1C30DD5BE}"/>
          </ac:picMkLst>
        </pc:picChg>
        <pc:picChg chg="add mod">
          <ac:chgData name="Martin Nel" userId="89a1f6b3f9d542c8" providerId="LiveId" clId="{659FD16A-723D-433C-B841-04DA6BEB328B}" dt="2021-10-22T05:45:51.794" v="2336"/>
          <ac:picMkLst>
            <pc:docMk/>
            <pc:sldMk cId="2967885546" sldId="268"/>
            <ac:picMk id="8" creationId="{36547734-4767-4EE0-ADE1-BB9DB991CA62}"/>
          </ac:picMkLst>
        </pc:picChg>
      </pc:sldChg>
      <pc:sldChg chg="addSp modSp add mod replId">
        <pc:chgData name="Martin Nel" userId="89a1f6b3f9d542c8" providerId="LiveId" clId="{659FD16A-723D-433C-B841-04DA6BEB328B}" dt="2021-10-22T05:45:53.151" v="2337"/>
        <pc:sldMkLst>
          <pc:docMk/>
          <pc:sldMk cId="2270579942" sldId="269"/>
        </pc:sldMkLst>
        <pc:spChg chg="mod">
          <ac:chgData name="Martin Nel" userId="89a1f6b3f9d542c8" providerId="LiveId" clId="{659FD16A-723D-433C-B841-04DA6BEB328B}" dt="2021-10-20T05:47:07.695" v="464" actId="20577"/>
          <ac:spMkLst>
            <pc:docMk/>
            <pc:sldMk cId="2270579942" sldId="269"/>
            <ac:spMk id="2" creationId="{836F98A6-8D03-4184-9576-3811E32ADF3E}"/>
          </ac:spMkLst>
        </pc:spChg>
        <pc:spChg chg="mod">
          <ac:chgData name="Martin Nel" userId="89a1f6b3f9d542c8" providerId="LiveId" clId="{659FD16A-723D-433C-B841-04DA6BEB328B}" dt="2021-10-22T05:30:47.684" v="2085"/>
          <ac:spMkLst>
            <pc:docMk/>
            <pc:sldMk cId="2270579942" sldId="269"/>
            <ac:spMk id="3" creationId="{7E96C724-329E-4E2D-B79B-7A83B54C7E7F}"/>
          </ac:spMkLst>
        </pc:spChg>
        <pc:spChg chg="add mod">
          <ac:chgData name="Martin Nel" userId="89a1f6b3f9d542c8" providerId="LiveId" clId="{659FD16A-723D-433C-B841-04DA6BEB328B}" dt="2021-10-22T05:45:53.151" v="2337"/>
          <ac:spMkLst>
            <pc:docMk/>
            <pc:sldMk cId="2270579942" sldId="269"/>
            <ac:spMk id="7" creationId="{33823CCA-1178-4956-8257-3C302A6E6B69}"/>
          </ac:spMkLst>
        </pc:spChg>
        <pc:picChg chg="add mod">
          <ac:chgData name="Martin Nel" userId="89a1f6b3f9d542c8" providerId="LiveId" clId="{659FD16A-723D-433C-B841-04DA6BEB328B}" dt="2021-10-20T09:01:38.873" v="817" actId="1076"/>
          <ac:picMkLst>
            <pc:docMk/>
            <pc:sldMk cId="2270579942" sldId="269"/>
            <ac:picMk id="5" creationId="{30B5DDB6-E326-4EED-A79B-13A81ACEFFA0}"/>
          </ac:picMkLst>
        </pc:picChg>
        <pc:picChg chg="add mod">
          <ac:chgData name="Martin Nel" userId="89a1f6b3f9d542c8" providerId="LiveId" clId="{659FD16A-723D-433C-B841-04DA6BEB328B}" dt="2021-10-22T05:45:53.151" v="2337"/>
          <ac:picMkLst>
            <pc:docMk/>
            <pc:sldMk cId="2270579942" sldId="269"/>
            <ac:picMk id="6" creationId="{CBF615B9-AF8F-4522-9F10-FBBF366320CE}"/>
          </ac:picMkLst>
        </pc:picChg>
        <pc:picChg chg="add mod">
          <ac:chgData name="Martin Nel" userId="89a1f6b3f9d542c8" providerId="LiveId" clId="{659FD16A-723D-433C-B841-04DA6BEB328B}" dt="2021-10-22T05:45:53.151" v="2337"/>
          <ac:picMkLst>
            <pc:docMk/>
            <pc:sldMk cId="2270579942" sldId="269"/>
            <ac:picMk id="8" creationId="{93764AA8-D4B5-4CF9-8054-9BFFCAEDDB8B}"/>
          </ac:picMkLst>
        </pc:picChg>
      </pc:sldChg>
      <pc:sldChg chg="add del replId">
        <pc:chgData name="Martin Nel" userId="89a1f6b3f9d542c8" providerId="LiveId" clId="{659FD16A-723D-433C-B841-04DA6BEB328B}" dt="2021-10-20T05:28:14.087" v="57" actId="2696"/>
        <pc:sldMkLst>
          <pc:docMk/>
          <pc:sldMk cId="3248404758" sldId="269"/>
        </pc:sldMkLst>
      </pc:sldChg>
      <pc:sldChg chg="add del replId">
        <pc:chgData name="Martin Nel" userId="89a1f6b3f9d542c8" providerId="LiveId" clId="{659FD16A-723D-433C-B841-04DA6BEB328B}" dt="2021-10-20T05:28:14.087" v="57" actId="2696"/>
        <pc:sldMkLst>
          <pc:docMk/>
          <pc:sldMk cId="132476838" sldId="270"/>
        </pc:sldMkLst>
      </pc:sldChg>
      <pc:sldChg chg="addSp modSp add mod replId">
        <pc:chgData name="Martin Nel" userId="89a1f6b3f9d542c8" providerId="LiveId" clId="{659FD16A-723D-433C-B841-04DA6BEB328B}" dt="2021-10-22T05:47:51.786" v="2403" actId="14100"/>
        <pc:sldMkLst>
          <pc:docMk/>
          <pc:sldMk cId="4220998281" sldId="270"/>
        </pc:sldMkLst>
        <pc:spChg chg="mod">
          <ac:chgData name="Martin Nel" userId="89a1f6b3f9d542c8" providerId="LiveId" clId="{659FD16A-723D-433C-B841-04DA6BEB328B}" dt="2021-10-20T05:47:13.605" v="469" actId="20577"/>
          <ac:spMkLst>
            <pc:docMk/>
            <pc:sldMk cId="4220998281" sldId="270"/>
            <ac:spMk id="2" creationId="{836F98A6-8D03-4184-9576-3811E32ADF3E}"/>
          </ac:spMkLst>
        </pc:spChg>
        <pc:spChg chg="mod">
          <ac:chgData name="Martin Nel" userId="89a1f6b3f9d542c8" providerId="LiveId" clId="{659FD16A-723D-433C-B841-04DA6BEB328B}" dt="2021-10-22T05:30:47.684" v="2085"/>
          <ac:spMkLst>
            <pc:docMk/>
            <pc:sldMk cId="4220998281" sldId="270"/>
            <ac:spMk id="3" creationId="{7E96C724-329E-4E2D-B79B-7A83B54C7E7F}"/>
          </ac:spMkLst>
        </pc:spChg>
        <pc:spChg chg="add mod">
          <ac:chgData name="Martin Nel" userId="89a1f6b3f9d542c8" providerId="LiveId" clId="{659FD16A-723D-433C-B841-04DA6BEB328B}" dt="2021-10-22T05:45:54.689" v="2338"/>
          <ac:spMkLst>
            <pc:docMk/>
            <pc:sldMk cId="4220998281" sldId="270"/>
            <ac:spMk id="7" creationId="{DF3A0AF7-A0B2-4550-B7E3-7C348252923C}"/>
          </ac:spMkLst>
        </pc:spChg>
        <pc:picChg chg="add mod">
          <ac:chgData name="Martin Nel" userId="89a1f6b3f9d542c8" providerId="LiveId" clId="{659FD16A-723D-433C-B841-04DA6BEB328B}" dt="2021-10-22T05:47:51.786" v="2403" actId="14100"/>
          <ac:picMkLst>
            <pc:docMk/>
            <pc:sldMk cId="4220998281" sldId="270"/>
            <ac:picMk id="5" creationId="{3AAAD2A1-FBEC-4355-917A-BFB0E389839A}"/>
          </ac:picMkLst>
        </pc:picChg>
        <pc:picChg chg="add mod">
          <ac:chgData name="Martin Nel" userId="89a1f6b3f9d542c8" providerId="LiveId" clId="{659FD16A-723D-433C-B841-04DA6BEB328B}" dt="2021-10-22T05:45:54.689" v="2338"/>
          <ac:picMkLst>
            <pc:docMk/>
            <pc:sldMk cId="4220998281" sldId="270"/>
            <ac:picMk id="6" creationId="{7E8786C7-AD17-427E-A756-3DA6E7CD0E00}"/>
          </ac:picMkLst>
        </pc:picChg>
        <pc:picChg chg="add mod">
          <ac:chgData name="Martin Nel" userId="89a1f6b3f9d542c8" providerId="LiveId" clId="{659FD16A-723D-433C-B841-04DA6BEB328B}" dt="2021-10-22T05:45:54.689" v="2338"/>
          <ac:picMkLst>
            <pc:docMk/>
            <pc:sldMk cId="4220998281" sldId="270"/>
            <ac:picMk id="8" creationId="{3636C536-AEAD-48FE-90AC-BB6D77E249E5}"/>
          </ac:picMkLst>
        </pc:picChg>
      </pc:sldChg>
      <pc:sldChg chg="addSp modSp add mod replId">
        <pc:chgData name="Martin Nel" userId="89a1f6b3f9d542c8" providerId="LiveId" clId="{659FD16A-723D-433C-B841-04DA6BEB328B}" dt="2021-10-22T05:47:58.270" v="2404" actId="14100"/>
        <pc:sldMkLst>
          <pc:docMk/>
          <pc:sldMk cId="657486468" sldId="271"/>
        </pc:sldMkLst>
        <pc:spChg chg="mod">
          <ac:chgData name="Martin Nel" userId="89a1f6b3f9d542c8" providerId="LiveId" clId="{659FD16A-723D-433C-B841-04DA6BEB328B}" dt="2021-10-20T05:47:18.101" v="474" actId="20577"/>
          <ac:spMkLst>
            <pc:docMk/>
            <pc:sldMk cId="657486468" sldId="271"/>
            <ac:spMk id="2" creationId="{836F98A6-8D03-4184-9576-3811E32ADF3E}"/>
          </ac:spMkLst>
        </pc:spChg>
        <pc:spChg chg="mod">
          <ac:chgData name="Martin Nel" userId="89a1f6b3f9d542c8" providerId="LiveId" clId="{659FD16A-723D-433C-B841-04DA6BEB328B}" dt="2021-10-22T05:30:47.684" v="2085"/>
          <ac:spMkLst>
            <pc:docMk/>
            <pc:sldMk cId="657486468" sldId="271"/>
            <ac:spMk id="3" creationId="{7E96C724-329E-4E2D-B79B-7A83B54C7E7F}"/>
          </ac:spMkLst>
        </pc:spChg>
        <pc:spChg chg="add mod">
          <ac:chgData name="Martin Nel" userId="89a1f6b3f9d542c8" providerId="LiveId" clId="{659FD16A-723D-433C-B841-04DA6BEB328B}" dt="2021-10-22T05:45:57.924" v="2339"/>
          <ac:spMkLst>
            <pc:docMk/>
            <pc:sldMk cId="657486468" sldId="271"/>
            <ac:spMk id="7" creationId="{96BCF99A-B3A5-472F-ADA9-0E1F1FD82F80}"/>
          </ac:spMkLst>
        </pc:spChg>
        <pc:picChg chg="add mod">
          <ac:chgData name="Martin Nel" userId="89a1f6b3f9d542c8" providerId="LiveId" clId="{659FD16A-723D-433C-B841-04DA6BEB328B}" dt="2021-10-22T05:47:58.270" v="2404" actId="14100"/>
          <ac:picMkLst>
            <pc:docMk/>
            <pc:sldMk cId="657486468" sldId="271"/>
            <ac:picMk id="5" creationId="{BE009B94-DB6C-4404-A05E-49833AA88F0F}"/>
          </ac:picMkLst>
        </pc:picChg>
        <pc:picChg chg="add mod">
          <ac:chgData name="Martin Nel" userId="89a1f6b3f9d542c8" providerId="LiveId" clId="{659FD16A-723D-433C-B841-04DA6BEB328B}" dt="2021-10-22T05:45:57.924" v="2339"/>
          <ac:picMkLst>
            <pc:docMk/>
            <pc:sldMk cId="657486468" sldId="271"/>
            <ac:picMk id="6" creationId="{E4630A46-F314-49BD-8418-4381EBF94A08}"/>
          </ac:picMkLst>
        </pc:picChg>
        <pc:picChg chg="add mod">
          <ac:chgData name="Martin Nel" userId="89a1f6b3f9d542c8" providerId="LiveId" clId="{659FD16A-723D-433C-B841-04DA6BEB328B}" dt="2021-10-22T05:45:57.924" v="2339"/>
          <ac:picMkLst>
            <pc:docMk/>
            <pc:sldMk cId="657486468" sldId="271"/>
            <ac:picMk id="8" creationId="{18BBF932-7709-4535-B461-DD1BFD8969F4}"/>
          </ac:picMkLst>
        </pc:picChg>
      </pc:sldChg>
      <pc:sldChg chg="add del replId">
        <pc:chgData name="Martin Nel" userId="89a1f6b3f9d542c8" providerId="LiveId" clId="{659FD16A-723D-433C-B841-04DA6BEB328B}" dt="2021-10-20T05:28:14.087" v="57" actId="2696"/>
        <pc:sldMkLst>
          <pc:docMk/>
          <pc:sldMk cId="1754835956" sldId="271"/>
        </pc:sldMkLst>
      </pc:sldChg>
      <pc:sldChg chg="addSp modSp add mod replId">
        <pc:chgData name="Martin Nel" userId="89a1f6b3f9d542c8" providerId="LiveId" clId="{659FD16A-723D-433C-B841-04DA6BEB328B}" dt="2021-10-22T05:45:59.692" v="2340"/>
        <pc:sldMkLst>
          <pc:docMk/>
          <pc:sldMk cId="3211302818" sldId="272"/>
        </pc:sldMkLst>
        <pc:spChg chg="mod">
          <ac:chgData name="Martin Nel" userId="89a1f6b3f9d542c8" providerId="LiveId" clId="{659FD16A-723D-433C-B841-04DA6BEB328B}" dt="2021-10-20T05:47:22.033" v="478" actId="20577"/>
          <ac:spMkLst>
            <pc:docMk/>
            <pc:sldMk cId="3211302818" sldId="272"/>
            <ac:spMk id="2" creationId="{836F98A6-8D03-4184-9576-3811E32ADF3E}"/>
          </ac:spMkLst>
        </pc:spChg>
        <pc:spChg chg="mod">
          <ac:chgData name="Martin Nel" userId="89a1f6b3f9d542c8" providerId="LiveId" clId="{659FD16A-723D-433C-B841-04DA6BEB328B}" dt="2021-10-22T05:30:47.684" v="2085"/>
          <ac:spMkLst>
            <pc:docMk/>
            <pc:sldMk cId="3211302818" sldId="272"/>
            <ac:spMk id="3" creationId="{7E96C724-329E-4E2D-B79B-7A83B54C7E7F}"/>
          </ac:spMkLst>
        </pc:spChg>
        <pc:spChg chg="add mod">
          <ac:chgData name="Martin Nel" userId="89a1f6b3f9d542c8" providerId="LiveId" clId="{659FD16A-723D-433C-B841-04DA6BEB328B}" dt="2021-10-22T05:45:59.692" v="2340"/>
          <ac:spMkLst>
            <pc:docMk/>
            <pc:sldMk cId="3211302818" sldId="272"/>
            <ac:spMk id="7" creationId="{92A94FF6-346E-4EBF-8BF2-1B597C97B7D9}"/>
          </ac:spMkLst>
        </pc:spChg>
        <pc:picChg chg="add mod">
          <ac:chgData name="Martin Nel" userId="89a1f6b3f9d542c8" providerId="LiveId" clId="{659FD16A-723D-433C-B841-04DA6BEB328B}" dt="2021-10-20T09:03:20.220" v="885" actId="1076"/>
          <ac:picMkLst>
            <pc:docMk/>
            <pc:sldMk cId="3211302818" sldId="272"/>
            <ac:picMk id="5" creationId="{B76661B2-8690-406F-A289-C8043ED9DEE3}"/>
          </ac:picMkLst>
        </pc:picChg>
        <pc:picChg chg="add mod">
          <ac:chgData name="Martin Nel" userId="89a1f6b3f9d542c8" providerId="LiveId" clId="{659FD16A-723D-433C-B841-04DA6BEB328B}" dt="2021-10-22T05:45:59.692" v="2340"/>
          <ac:picMkLst>
            <pc:docMk/>
            <pc:sldMk cId="3211302818" sldId="272"/>
            <ac:picMk id="6" creationId="{3F976CF4-17C7-4B0E-A5E8-11E7C68F024F}"/>
          </ac:picMkLst>
        </pc:picChg>
        <pc:picChg chg="add mod">
          <ac:chgData name="Martin Nel" userId="89a1f6b3f9d542c8" providerId="LiveId" clId="{659FD16A-723D-433C-B841-04DA6BEB328B}" dt="2021-10-22T05:45:59.692" v="2340"/>
          <ac:picMkLst>
            <pc:docMk/>
            <pc:sldMk cId="3211302818" sldId="272"/>
            <ac:picMk id="8" creationId="{DEC274EB-4E32-40E2-84DE-800FF08EF56A}"/>
          </ac:picMkLst>
        </pc:picChg>
      </pc:sldChg>
      <pc:sldChg chg="add del">
        <pc:chgData name="Martin Nel" userId="89a1f6b3f9d542c8" providerId="LiveId" clId="{659FD16A-723D-433C-B841-04DA6BEB328B}" dt="2021-10-20T05:28:14.087" v="57" actId="2696"/>
        <pc:sldMkLst>
          <pc:docMk/>
          <pc:sldMk cId="3713451776" sldId="272"/>
        </pc:sldMkLst>
      </pc:sldChg>
      <pc:sldChg chg="add del replId">
        <pc:chgData name="Martin Nel" userId="89a1f6b3f9d542c8" providerId="LiveId" clId="{659FD16A-723D-433C-B841-04DA6BEB328B}" dt="2021-10-20T05:28:14.087" v="57" actId="2696"/>
        <pc:sldMkLst>
          <pc:docMk/>
          <pc:sldMk cId="138723864" sldId="273"/>
        </pc:sldMkLst>
      </pc:sldChg>
      <pc:sldChg chg="addSp modSp add mod replId">
        <pc:chgData name="Martin Nel" userId="89a1f6b3f9d542c8" providerId="LiveId" clId="{659FD16A-723D-433C-B841-04DA6BEB328B}" dt="2021-10-22T05:46:01.007" v="2341"/>
        <pc:sldMkLst>
          <pc:docMk/>
          <pc:sldMk cId="662541017" sldId="273"/>
        </pc:sldMkLst>
        <pc:spChg chg="mod">
          <ac:chgData name="Martin Nel" userId="89a1f6b3f9d542c8" providerId="LiveId" clId="{659FD16A-723D-433C-B841-04DA6BEB328B}" dt="2021-10-20T05:47:25.947" v="483" actId="20577"/>
          <ac:spMkLst>
            <pc:docMk/>
            <pc:sldMk cId="662541017" sldId="273"/>
            <ac:spMk id="2" creationId="{836F98A6-8D03-4184-9576-3811E32ADF3E}"/>
          </ac:spMkLst>
        </pc:spChg>
        <pc:spChg chg="mod">
          <ac:chgData name="Martin Nel" userId="89a1f6b3f9d542c8" providerId="LiveId" clId="{659FD16A-723D-433C-B841-04DA6BEB328B}" dt="2021-10-22T05:30:47.684" v="2085"/>
          <ac:spMkLst>
            <pc:docMk/>
            <pc:sldMk cId="662541017" sldId="273"/>
            <ac:spMk id="3" creationId="{7E96C724-329E-4E2D-B79B-7A83B54C7E7F}"/>
          </ac:spMkLst>
        </pc:spChg>
        <pc:spChg chg="add mod">
          <ac:chgData name="Martin Nel" userId="89a1f6b3f9d542c8" providerId="LiveId" clId="{659FD16A-723D-433C-B841-04DA6BEB328B}" dt="2021-10-22T05:46:01.007" v="2341"/>
          <ac:spMkLst>
            <pc:docMk/>
            <pc:sldMk cId="662541017" sldId="273"/>
            <ac:spMk id="7" creationId="{4A98E752-A25A-45DC-9B54-1355E6F1487E}"/>
          </ac:spMkLst>
        </pc:spChg>
        <pc:picChg chg="add mod">
          <ac:chgData name="Martin Nel" userId="89a1f6b3f9d542c8" providerId="LiveId" clId="{659FD16A-723D-433C-B841-04DA6BEB328B}" dt="2021-10-20T09:03:40.977" v="905" actId="1076"/>
          <ac:picMkLst>
            <pc:docMk/>
            <pc:sldMk cId="662541017" sldId="273"/>
            <ac:picMk id="5" creationId="{510EBC4A-9CB3-406D-B747-6E287590E38A}"/>
          </ac:picMkLst>
        </pc:picChg>
        <pc:picChg chg="add mod">
          <ac:chgData name="Martin Nel" userId="89a1f6b3f9d542c8" providerId="LiveId" clId="{659FD16A-723D-433C-B841-04DA6BEB328B}" dt="2021-10-22T05:46:01.007" v="2341"/>
          <ac:picMkLst>
            <pc:docMk/>
            <pc:sldMk cId="662541017" sldId="273"/>
            <ac:picMk id="6" creationId="{0A790746-B729-4938-AD95-D0F3585D97D7}"/>
          </ac:picMkLst>
        </pc:picChg>
        <pc:picChg chg="add mod">
          <ac:chgData name="Martin Nel" userId="89a1f6b3f9d542c8" providerId="LiveId" clId="{659FD16A-723D-433C-B841-04DA6BEB328B}" dt="2021-10-22T05:46:01.007" v="2341"/>
          <ac:picMkLst>
            <pc:docMk/>
            <pc:sldMk cId="662541017" sldId="273"/>
            <ac:picMk id="8" creationId="{82DCFFA9-0287-4067-AD2B-6BBFCC0908D0}"/>
          </ac:picMkLst>
        </pc:picChg>
      </pc:sldChg>
      <pc:sldChg chg="addSp modSp add mod">
        <pc:chgData name="Martin Nel" userId="89a1f6b3f9d542c8" providerId="LiveId" clId="{659FD16A-723D-433C-B841-04DA6BEB328B}" dt="2021-10-22T05:46:02.380" v="2342"/>
        <pc:sldMkLst>
          <pc:docMk/>
          <pc:sldMk cId="1722622667" sldId="274"/>
        </pc:sldMkLst>
        <pc:spChg chg="mod">
          <ac:chgData name="Martin Nel" userId="89a1f6b3f9d542c8" providerId="LiveId" clId="{659FD16A-723D-433C-B841-04DA6BEB328B}" dt="2021-10-20T05:47:32.204" v="490" actId="20577"/>
          <ac:spMkLst>
            <pc:docMk/>
            <pc:sldMk cId="1722622667" sldId="274"/>
            <ac:spMk id="2" creationId="{836F98A6-8D03-4184-9576-3811E32ADF3E}"/>
          </ac:spMkLst>
        </pc:spChg>
        <pc:spChg chg="mod">
          <ac:chgData name="Martin Nel" userId="89a1f6b3f9d542c8" providerId="LiveId" clId="{659FD16A-723D-433C-B841-04DA6BEB328B}" dt="2021-10-22T05:30:47.684" v="2085"/>
          <ac:spMkLst>
            <pc:docMk/>
            <pc:sldMk cId="1722622667" sldId="274"/>
            <ac:spMk id="3" creationId="{7E96C724-329E-4E2D-B79B-7A83B54C7E7F}"/>
          </ac:spMkLst>
        </pc:spChg>
        <pc:spChg chg="add mod">
          <ac:chgData name="Martin Nel" userId="89a1f6b3f9d542c8" providerId="LiveId" clId="{659FD16A-723D-433C-B841-04DA6BEB328B}" dt="2021-10-22T05:46:02.380" v="2342"/>
          <ac:spMkLst>
            <pc:docMk/>
            <pc:sldMk cId="1722622667" sldId="274"/>
            <ac:spMk id="7" creationId="{1E4F9C1D-288F-4FFE-A239-87354912318E}"/>
          </ac:spMkLst>
        </pc:spChg>
        <pc:picChg chg="add mod">
          <ac:chgData name="Martin Nel" userId="89a1f6b3f9d542c8" providerId="LiveId" clId="{659FD16A-723D-433C-B841-04DA6BEB328B}" dt="2021-10-20T09:06:32.346" v="925" actId="1076"/>
          <ac:picMkLst>
            <pc:docMk/>
            <pc:sldMk cId="1722622667" sldId="274"/>
            <ac:picMk id="5" creationId="{235CE970-C504-4F91-857B-49F077738F3F}"/>
          </ac:picMkLst>
        </pc:picChg>
        <pc:picChg chg="add mod">
          <ac:chgData name="Martin Nel" userId="89a1f6b3f9d542c8" providerId="LiveId" clId="{659FD16A-723D-433C-B841-04DA6BEB328B}" dt="2021-10-22T05:46:02.380" v="2342"/>
          <ac:picMkLst>
            <pc:docMk/>
            <pc:sldMk cId="1722622667" sldId="274"/>
            <ac:picMk id="6" creationId="{D746190B-6C45-4E4B-AFE5-A66FC756C2B2}"/>
          </ac:picMkLst>
        </pc:picChg>
        <pc:picChg chg="add mod">
          <ac:chgData name="Martin Nel" userId="89a1f6b3f9d542c8" providerId="LiveId" clId="{659FD16A-723D-433C-B841-04DA6BEB328B}" dt="2021-10-22T05:46:02.380" v="2342"/>
          <ac:picMkLst>
            <pc:docMk/>
            <pc:sldMk cId="1722622667" sldId="274"/>
            <ac:picMk id="8" creationId="{F293B781-9B00-46B1-AE07-74788988F314}"/>
          </ac:picMkLst>
        </pc:picChg>
      </pc:sldChg>
      <pc:sldChg chg="add del replId">
        <pc:chgData name="Martin Nel" userId="89a1f6b3f9d542c8" providerId="LiveId" clId="{659FD16A-723D-433C-B841-04DA6BEB328B}" dt="2021-10-20T05:28:14.087" v="57" actId="2696"/>
        <pc:sldMkLst>
          <pc:docMk/>
          <pc:sldMk cId="2263329272" sldId="274"/>
        </pc:sldMkLst>
      </pc:sldChg>
      <pc:sldChg chg="add del replId">
        <pc:chgData name="Martin Nel" userId="89a1f6b3f9d542c8" providerId="LiveId" clId="{659FD16A-723D-433C-B841-04DA6BEB328B}" dt="2021-10-20T05:28:14.087" v="57" actId="2696"/>
        <pc:sldMkLst>
          <pc:docMk/>
          <pc:sldMk cId="423360282" sldId="275"/>
        </pc:sldMkLst>
      </pc:sldChg>
      <pc:sldChg chg="addSp modSp add mod replId">
        <pc:chgData name="Martin Nel" userId="89a1f6b3f9d542c8" providerId="LiveId" clId="{659FD16A-723D-433C-B841-04DA6BEB328B}" dt="2021-10-22T05:46:03.788" v="2343"/>
        <pc:sldMkLst>
          <pc:docMk/>
          <pc:sldMk cId="1083608361" sldId="275"/>
        </pc:sldMkLst>
        <pc:spChg chg="mod">
          <ac:chgData name="Martin Nel" userId="89a1f6b3f9d542c8" providerId="LiveId" clId="{659FD16A-723D-433C-B841-04DA6BEB328B}" dt="2021-10-20T05:47:36.376" v="495" actId="20577"/>
          <ac:spMkLst>
            <pc:docMk/>
            <pc:sldMk cId="1083608361" sldId="275"/>
            <ac:spMk id="2" creationId="{836F98A6-8D03-4184-9576-3811E32ADF3E}"/>
          </ac:spMkLst>
        </pc:spChg>
        <pc:spChg chg="mod">
          <ac:chgData name="Martin Nel" userId="89a1f6b3f9d542c8" providerId="LiveId" clId="{659FD16A-723D-433C-B841-04DA6BEB328B}" dt="2021-10-22T05:30:47.684" v="2085"/>
          <ac:spMkLst>
            <pc:docMk/>
            <pc:sldMk cId="1083608361" sldId="275"/>
            <ac:spMk id="3" creationId="{7E96C724-329E-4E2D-B79B-7A83B54C7E7F}"/>
          </ac:spMkLst>
        </pc:spChg>
        <pc:spChg chg="add mod">
          <ac:chgData name="Martin Nel" userId="89a1f6b3f9d542c8" providerId="LiveId" clId="{659FD16A-723D-433C-B841-04DA6BEB328B}" dt="2021-10-22T05:46:03.788" v="2343"/>
          <ac:spMkLst>
            <pc:docMk/>
            <pc:sldMk cId="1083608361" sldId="275"/>
            <ac:spMk id="7" creationId="{1913238D-8AD4-4EC0-8EE9-656656010201}"/>
          </ac:spMkLst>
        </pc:spChg>
        <pc:picChg chg="add mod">
          <ac:chgData name="Martin Nel" userId="89a1f6b3f9d542c8" providerId="LiveId" clId="{659FD16A-723D-433C-B841-04DA6BEB328B}" dt="2021-10-20T09:07:07.167" v="947" actId="1076"/>
          <ac:picMkLst>
            <pc:docMk/>
            <pc:sldMk cId="1083608361" sldId="275"/>
            <ac:picMk id="5" creationId="{008943CF-0B9B-485D-8B31-97D1C4F77875}"/>
          </ac:picMkLst>
        </pc:picChg>
        <pc:picChg chg="add mod">
          <ac:chgData name="Martin Nel" userId="89a1f6b3f9d542c8" providerId="LiveId" clId="{659FD16A-723D-433C-B841-04DA6BEB328B}" dt="2021-10-22T05:46:03.788" v="2343"/>
          <ac:picMkLst>
            <pc:docMk/>
            <pc:sldMk cId="1083608361" sldId="275"/>
            <ac:picMk id="6" creationId="{B5E1E809-E1D0-408B-9CCA-D280D4E0B8C2}"/>
          </ac:picMkLst>
        </pc:picChg>
        <pc:picChg chg="add mod">
          <ac:chgData name="Martin Nel" userId="89a1f6b3f9d542c8" providerId="LiveId" clId="{659FD16A-723D-433C-B841-04DA6BEB328B}" dt="2021-10-22T05:46:03.788" v="2343"/>
          <ac:picMkLst>
            <pc:docMk/>
            <pc:sldMk cId="1083608361" sldId="275"/>
            <ac:picMk id="8" creationId="{EF23B06C-3196-4AE8-8D04-28CE96E251CD}"/>
          </ac:picMkLst>
        </pc:picChg>
      </pc:sldChg>
      <pc:sldChg chg="add del">
        <pc:chgData name="Martin Nel" userId="89a1f6b3f9d542c8" providerId="LiveId" clId="{659FD16A-723D-433C-B841-04DA6BEB328B}" dt="2021-10-20T05:28:14.087" v="57" actId="2696"/>
        <pc:sldMkLst>
          <pc:docMk/>
          <pc:sldMk cId="253852804" sldId="276"/>
        </pc:sldMkLst>
      </pc:sldChg>
      <pc:sldChg chg="addSp modSp add mod replId">
        <pc:chgData name="Martin Nel" userId="89a1f6b3f9d542c8" providerId="LiveId" clId="{659FD16A-723D-433C-B841-04DA6BEB328B}" dt="2021-10-22T05:46:05.724" v="2344"/>
        <pc:sldMkLst>
          <pc:docMk/>
          <pc:sldMk cId="2544067861" sldId="276"/>
        </pc:sldMkLst>
        <pc:spChg chg="mod">
          <ac:chgData name="Martin Nel" userId="89a1f6b3f9d542c8" providerId="LiveId" clId="{659FD16A-723D-433C-B841-04DA6BEB328B}" dt="2021-10-20T05:47:41.458" v="500" actId="20577"/>
          <ac:spMkLst>
            <pc:docMk/>
            <pc:sldMk cId="2544067861" sldId="276"/>
            <ac:spMk id="2" creationId="{836F98A6-8D03-4184-9576-3811E32ADF3E}"/>
          </ac:spMkLst>
        </pc:spChg>
        <pc:spChg chg="mod">
          <ac:chgData name="Martin Nel" userId="89a1f6b3f9d542c8" providerId="LiveId" clId="{659FD16A-723D-433C-B841-04DA6BEB328B}" dt="2021-10-22T05:30:47.684" v="2085"/>
          <ac:spMkLst>
            <pc:docMk/>
            <pc:sldMk cId="2544067861" sldId="276"/>
            <ac:spMk id="3" creationId="{7E96C724-329E-4E2D-B79B-7A83B54C7E7F}"/>
          </ac:spMkLst>
        </pc:spChg>
        <pc:spChg chg="add mod">
          <ac:chgData name="Martin Nel" userId="89a1f6b3f9d542c8" providerId="LiveId" clId="{659FD16A-723D-433C-B841-04DA6BEB328B}" dt="2021-10-22T05:46:05.724" v="2344"/>
          <ac:spMkLst>
            <pc:docMk/>
            <pc:sldMk cId="2544067861" sldId="276"/>
            <ac:spMk id="7" creationId="{98FC9BD8-37D6-4699-A8DB-855E18999922}"/>
          </ac:spMkLst>
        </pc:spChg>
        <pc:picChg chg="add mod">
          <ac:chgData name="Martin Nel" userId="89a1f6b3f9d542c8" providerId="LiveId" clId="{659FD16A-723D-433C-B841-04DA6BEB328B}" dt="2021-10-20T09:07:35.740" v="969" actId="1076"/>
          <ac:picMkLst>
            <pc:docMk/>
            <pc:sldMk cId="2544067861" sldId="276"/>
            <ac:picMk id="5" creationId="{4506FAB3-4C88-4684-B287-127020CA61A9}"/>
          </ac:picMkLst>
        </pc:picChg>
        <pc:picChg chg="add mod">
          <ac:chgData name="Martin Nel" userId="89a1f6b3f9d542c8" providerId="LiveId" clId="{659FD16A-723D-433C-B841-04DA6BEB328B}" dt="2021-10-22T05:46:05.724" v="2344"/>
          <ac:picMkLst>
            <pc:docMk/>
            <pc:sldMk cId="2544067861" sldId="276"/>
            <ac:picMk id="6" creationId="{23AB0787-AB99-4C2D-AA17-E69C287A5CEF}"/>
          </ac:picMkLst>
        </pc:picChg>
        <pc:picChg chg="add mod">
          <ac:chgData name="Martin Nel" userId="89a1f6b3f9d542c8" providerId="LiveId" clId="{659FD16A-723D-433C-B841-04DA6BEB328B}" dt="2021-10-22T05:46:05.724" v="2344"/>
          <ac:picMkLst>
            <pc:docMk/>
            <pc:sldMk cId="2544067861" sldId="276"/>
            <ac:picMk id="8" creationId="{6B4FBF80-120A-45E8-B135-094880F4B24F}"/>
          </ac:picMkLst>
        </pc:picChg>
      </pc:sldChg>
      <pc:sldChg chg="addSp modSp add mod replId">
        <pc:chgData name="Martin Nel" userId="89a1f6b3f9d542c8" providerId="LiveId" clId="{659FD16A-723D-433C-B841-04DA6BEB328B}" dt="2021-10-22T05:46:07.001" v="2345"/>
        <pc:sldMkLst>
          <pc:docMk/>
          <pc:sldMk cId="875183401" sldId="277"/>
        </pc:sldMkLst>
        <pc:spChg chg="mod">
          <ac:chgData name="Martin Nel" userId="89a1f6b3f9d542c8" providerId="LiveId" clId="{659FD16A-723D-433C-B841-04DA6BEB328B}" dt="2021-10-20T05:47:45.242" v="505" actId="20577"/>
          <ac:spMkLst>
            <pc:docMk/>
            <pc:sldMk cId="875183401" sldId="277"/>
            <ac:spMk id="2" creationId="{836F98A6-8D03-4184-9576-3811E32ADF3E}"/>
          </ac:spMkLst>
        </pc:spChg>
        <pc:spChg chg="mod">
          <ac:chgData name="Martin Nel" userId="89a1f6b3f9d542c8" providerId="LiveId" clId="{659FD16A-723D-433C-B841-04DA6BEB328B}" dt="2021-10-22T05:30:47.684" v="2085"/>
          <ac:spMkLst>
            <pc:docMk/>
            <pc:sldMk cId="875183401" sldId="277"/>
            <ac:spMk id="3" creationId="{7E96C724-329E-4E2D-B79B-7A83B54C7E7F}"/>
          </ac:spMkLst>
        </pc:spChg>
        <pc:spChg chg="add mod">
          <ac:chgData name="Martin Nel" userId="89a1f6b3f9d542c8" providerId="LiveId" clId="{659FD16A-723D-433C-B841-04DA6BEB328B}" dt="2021-10-22T05:46:07.001" v="2345"/>
          <ac:spMkLst>
            <pc:docMk/>
            <pc:sldMk cId="875183401" sldId="277"/>
            <ac:spMk id="7" creationId="{E53ED679-6B28-49C0-9EB0-C12052CA8B29}"/>
          </ac:spMkLst>
        </pc:spChg>
        <pc:picChg chg="add mod">
          <ac:chgData name="Martin Nel" userId="89a1f6b3f9d542c8" providerId="LiveId" clId="{659FD16A-723D-433C-B841-04DA6BEB328B}" dt="2021-10-20T09:08:06.189" v="991" actId="1076"/>
          <ac:picMkLst>
            <pc:docMk/>
            <pc:sldMk cId="875183401" sldId="277"/>
            <ac:picMk id="5" creationId="{B875D3E5-86A9-4EF6-A251-496A27A90CF6}"/>
          </ac:picMkLst>
        </pc:picChg>
        <pc:picChg chg="add mod">
          <ac:chgData name="Martin Nel" userId="89a1f6b3f9d542c8" providerId="LiveId" clId="{659FD16A-723D-433C-B841-04DA6BEB328B}" dt="2021-10-22T05:46:07.001" v="2345"/>
          <ac:picMkLst>
            <pc:docMk/>
            <pc:sldMk cId="875183401" sldId="277"/>
            <ac:picMk id="6" creationId="{F3838D29-8629-452D-A09A-EA613E7BDB58}"/>
          </ac:picMkLst>
        </pc:picChg>
        <pc:picChg chg="add mod">
          <ac:chgData name="Martin Nel" userId="89a1f6b3f9d542c8" providerId="LiveId" clId="{659FD16A-723D-433C-B841-04DA6BEB328B}" dt="2021-10-22T05:46:07.001" v="2345"/>
          <ac:picMkLst>
            <pc:docMk/>
            <pc:sldMk cId="875183401" sldId="277"/>
            <ac:picMk id="8" creationId="{4F140096-A4CA-4802-89EB-B836A611B718}"/>
          </ac:picMkLst>
        </pc:picChg>
      </pc:sldChg>
      <pc:sldChg chg="add del replId">
        <pc:chgData name="Martin Nel" userId="89a1f6b3f9d542c8" providerId="LiveId" clId="{659FD16A-723D-433C-B841-04DA6BEB328B}" dt="2021-10-20T05:28:14.087" v="57" actId="2696"/>
        <pc:sldMkLst>
          <pc:docMk/>
          <pc:sldMk cId="3305164985" sldId="277"/>
        </pc:sldMkLst>
      </pc:sldChg>
      <pc:sldChg chg="add del replId">
        <pc:chgData name="Martin Nel" userId="89a1f6b3f9d542c8" providerId="LiveId" clId="{659FD16A-723D-433C-B841-04DA6BEB328B}" dt="2021-10-20T05:28:14.087" v="57" actId="2696"/>
        <pc:sldMkLst>
          <pc:docMk/>
          <pc:sldMk cId="2368505046" sldId="278"/>
        </pc:sldMkLst>
      </pc:sldChg>
      <pc:sldChg chg="addSp modSp add mod replId">
        <pc:chgData name="Martin Nel" userId="89a1f6b3f9d542c8" providerId="LiveId" clId="{659FD16A-723D-433C-B841-04DA6BEB328B}" dt="2021-10-22T05:48:10.864" v="2405" actId="14100"/>
        <pc:sldMkLst>
          <pc:docMk/>
          <pc:sldMk cId="4056135141" sldId="278"/>
        </pc:sldMkLst>
        <pc:spChg chg="mod">
          <ac:chgData name="Martin Nel" userId="89a1f6b3f9d542c8" providerId="LiveId" clId="{659FD16A-723D-433C-B841-04DA6BEB328B}" dt="2021-10-20T05:47:49.196" v="510" actId="20577"/>
          <ac:spMkLst>
            <pc:docMk/>
            <pc:sldMk cId="4056135141" sldId="278"/>
            <ac:spMk id="2" creationId="{836F98A6-8D03-4184-9576-3811E32ADF3E}"/>
          </ac:spMkLst>
        </pc:spChg>
        <pc:spChg chg="mod">
          <ac:chgData name="Martin Nel" userId="89a1f6b3f9d542c8" providerId="LiveId" clId="{659FD16A-723D-433C-B841-04DA6BEB328B}" dt="2021-10-22T05:30:47.684" v="2085"/>
          <ac:spMkLst>
            <pc:docMk/>
            <pc:sldMk cId="4056135141" sldId="278"/>
            <ac:spMk id="3" creationId="{7E96C724-329E-4E2D-B79B-7A83B54C7E7F}"/>
          </ac:spMkLst>
        </pc:spChg>
        <pc:spChg chg="add mod">
          <ac:chgData name="Martin Nel" userId="89a1f6b3f9d542c8" providerId="LiveId" clId="{659FD16A-723D-433C-B841-04DA6BEB328B}" dt="2021-10-22T05:46:08.893" v="2346"/>
          <ac:spMkLst>
            <pc:docMk/>
            <pc:sldMk cId="4056135141" sldId="278"/>
            <ac:spMk id="7" creationId="{6691ABF0-4C3B-411E-8214-4DF73A74666D}"/>
          </ac:spMkLst>
        </pc:spChg>
        <pc:picChg chg="add mod">
          <ac:chgData name="Martin Nel" userId="89a1f6b3f9d542c8" providerId="LiveId" clId="{659FD16A-723D-433C-B841-04DA6BEB328B}" dt="2021-10-22T05:48:10.864" v="2405" actId="14100"/>
          <ac:picMkLst>
            <pc:docMk/>
            <pc:sldMk cId="4056135141" sldId="278"/>
            <ac:picMk id="5" creationId="{F4C31557-61B0-4977-8FE9-7CA95051AA2F}"/>
          </ac:picMkLst>
        </pc:picChg>
        <pc:picChg chg="add mod">
          <ac:chgData name="Martin Nel" userId="89a1f6b3f9d542c8" providerId="LiveId" clId="{659FD16A-723D-433C-B841-04DA6BEB328B}" dt="2021-10-22T05:46:08.893" v="2346"/>
          <ac:picMkLst>
            <pc:docMk/>
            <pc:sldMk cId="4056135141" sldId="278"/>
            <ac:picMk id="6" creationId="{66D0F2F1-BA5E-47EB-A0DB-39877334EE9A}"/>
          </ac:picMkLst>
        </pc:picChg>
        <pc:picChg chg="add mod">
          <ac:chgData name="Martin Nel" userId="89a1f6b3f9d542c8" providerId="LiveId" clId="{659FD16A-723D-433C-B841-04DA6BEB328B}" dt="2021-10-22T05:46:08.893" v="2346"/>
          <ac:picMkLst>
            <pc:docMk/>
            <pc:sldMk cId="4056135141" sldId="278"/>
            <ac:picMk id="8" creationId="{8C21D57E-C7EE-4AB5-9660-86BF8F8EC0CD}"/>
          </ac:picMkLst>
        </pc:picChg>
      </pc:sldChg>
      <pc:sldChg chg="addSp delSp modSp add mod">
        <pc:chgData name="Martin Nel" userId="89a1f6b3f9d542c8" providerId="LiveId" clId="{659FD16A-723D-433C-B841-04DA6BEB328B}" dt="2021-10-22T05:46:10.214" v="2347"/>
        <pc:sldMkLst>
          <pc:docMk/>
          <pc:sldMk cId="1124966480" sldId="279"/>
        </pc:sldMkLst>
        <pc:spChg chg="mod">
          <ac:chgData name="Martin Nel" userId="89a1f6b3f9d542c8" providerId="LiveId" clId="{659FD16A-723D-433C-B841-04DA6BEB328B}" dt="2021-10-20T09:11:03.533" v="1105" actId="20577"/>
          <ac:spMkLst>
            <pc:docMk/>
            <pc:sldMk cId="1124966480" sldId="279"/>
            <ac:spMk id="2" creationId="{836F98A6-8D03-4184-9576-3811E32ADF3E}"/>
          </ac:spMkLst>
        </pc:spChg>
        <pc:spChg chg="mod">
          <ac:chgData name="Martin Nel" userId="89a1f6b3f9d542c8" providerId="LiveId" clId="{659FD16A-723D-433C-B841-04DA6BEB328B}" dt="2021-10-22T05:30:47.684" v="2085"/>
          <ac:spMkLst>
            <pc:docMk/>
            <pc:sldMk cId="1124966480" sldId="279"/>
            <ac:spMk id="3" creationId="{7E96C724-329E-4E2D-B79B-7A83B54C7E7F}"/>
          </ac:spMkLst>
        </pc:spChg>
        <pc:spChg chg="add mod">
          <ac:chgData name="Martin Nel" userId="89a1f6b3f9d542c8" providerId="LiveId" clId="{659FD16A-723D-433C-B841-04DA6BEB328B}" dt="2021-10-22T05:46:10.214" v="2347"/>
          <ac:spMkLst>
            <pc:docMk/>
            <pc:sldMk cId="1124966480" sldId="279"/>
            <ac:spMk id="7" creationId="{C01A4FA1-E422-48AA-BFAE-9EDF116BF439}"/>
          </ac:spMkLst>
        </pc:spChg>
        <pc:picChg chg="add mod">
          <ac:chgData name="Martin Nel" userId="89a1f6b3f9d542c8" providerId="LiveId" clId="{659FD16A-723D-433C-B841-04DA6BEB328B}" dt="2021-10-22T05:46:10.214" v="2347"/>
          <ac:picMkLst>
            <pc:docMk/>
            <pc:sldMk cId="1124966480" sldId="279"/>
            <ac:picMk id="5" creationId="{5A647054-F437-41C1-8C1D-E464EB38BB57}"/>
          </ac:picMkLst>
        </pc:picChg>
        <pc:picChg chg="del">
          <ac:chgData name="Martin Nel" userId="89a1f6b3f9d542c8" providerId="LiveId" clId="{659FD16A-723D-433C-B841-04DA6BEB328B}" dt="2021-10-20T09:08:56.067" v="1030" actId="478"/>
          <ac:picMkLst>
            <pc:docMk/>
            <pc:sldMk cId="1124966480" sldId="279"/>
            <ac:picMk id="5" creationId="{F4C31557-61B0-4977-8FE9-7CA95051AA2F}"/>
          </ac:picMkLst>
        </pc:picChg>
        <pc:picChg chg="add mod">
          <ac:chgData name="Martin Nel" userId="89a1f6b3f9d542c8" providerId="LiveId" clId="{659FD16A-723D-433C-B841-04DA6BEB328B}" dt="2021-10-20T09:09:50.560" v="1046" actId="962"/>
          <ac:picMkLst>
            <pc:docMk/>
            <pc:sldMk cId="1124966480" sldId="279"/>
            <ac:picMk id="6" creationId="{F058D79F-B32F-44D4-ACA6-E9FF864CB1B1}"/>
          </ac:picMkLst>
        </pc:picChg>
        <pc:picChg chg="add mod">
          <ac:chgData name="Martin Nel" userId="89a1f6b3f9d542c8" providerId="LiveId" clId="{659FD16A-723D-433C-B841-04DA6BEB328B}" dt="2021-10-22T05:46:10.214" v="2347"/>
          <ac:picMkLst>
            <pc:docMk/>
            <pc:sldMk cId="1124966480" sldId="279"/>
            <ac:picMk id="8" creationId="{E333EE81-F770-40AB-96C1-5DB3949CD7D5}"/>
          </ac:picMkLst>
        </pc:picChg>
      </pc:sldChg>
      <pc:sldChg chg="add del">
        <pc:chgData name="Martin Nel" userId="89a1f6b3f9d542c8" providerId="LiveId" clId="{659FD16A-723D-433C-B841-04DA6BEB328B}" dt="2021-10-20T05:40:00.635" v="98" actId="2696"/>
        <pc:sldMkLst>
          <pc:docMk/>
          <pc:sldMk cId="3474520199" sldId="279"/>
        </pc:sldMkLst>
      </pc:sldChg>
      <pc:sldChg chg="addSp modSp add mod">
        <pc:chgData name="Martin Nel" userId="89a1f6b3f9d542c8" providerId="LiveId" clId="{659FD16A-723D-433C-B841-04DA6BEB328B}" dt="2021-10-22T05:46:11.534" v="2348"/>
        <pc:sldMkLst>
          <pc:docMk/>
          <pc:sldMk cId="2124613399" sldId="280"/>
        </pc:sldMkLst>
        <pc:spChg chg="mod">
          <ac:chgData name="Martin Nel" userId="89a1f6b3f9d542c8" providerId="LiveId" clId="{659FD16A-723D-433C-B841-04DA6BEB328B}" dt="2021-10-20T09:11:06.666" v="1107" actId="20577"/>
          <ac:spMkLst>
            <pc:docMk/>
            <pc:sldMk cId="2124613399" sldId="280"/>
            <ac:spMk id="2" creationId="{836F98A6-8D03-4184-9576-3811E32ADF3E}"/>
          </ac:spMkLst>
        </pc:spChg>
        <pc:spChg chg="mod">
          <ac:chgData name="Martin Nel" userId="89a1f6b3f9d542c8" providerId="LiveId" clId="{659FD16A-723D-433C-B841-04DA6BEB328B}" dt="2021-10-22T05:30:47.684" v="2085"/>
          <ac:spMkLst>
            <pc:docMk/>
            <pc:sldMk cId="2124613399" sldId="280"/>
            <ac:spMk id="3" creationId="{7E96C724-329E-4E2D-B79B-7A83B54C7E7F}"/>
          </ac:spMkLst>
        </pc:spChg>
        <pc:spChg chg="add mod">
          <ac:chgData name="Martin Nel" userId="89a1f6b3f9d542c8" providerId="LiveId" clId="{659FD16A-723D-433C-B841-04DA6BEB328B}" dt="2021-10-22T05:46:11.534" v="2348"/>
          <ac:spMkLst>
            <pc:docMk/>
            <pc:sldMk cId="2124613399" sldId="280"/>
            <ac:spMk id="7" creationId="{E1AD4913-A4A1-4CBC-BB4E-702E00BA901F}"/>
          </ac:spMkLst>
        </pc:spChg>
        <pc:picChg chg="add mod">
          <ac:chgData name="Martin Nel" userId="89a1f6b3f9d542c8" providerId="LiveId" clId="{659FD16A-723D-433C-B841-04DA6BEB328B}" dt="2021-10-20T09:11:49.707" v="1146" actId="1076"/>
          <ac:picMkLst>
            <pc:docMk/>
            <pc:sldMk cId="2124613399" sldId="280"/>
            <ac:picMk id="5" creationId="{0201F978-F835-460E-8868-A9BED0870C13}"/>
          </ac:picMkLst>
        </pc:picChg>
        <pc:picChg chg="add mod">
          <ac:chgData name="Martin Nel" userId="89a1f6b3f9d542c8" providerId="LiveId" clId="{659FD16A-723D-433C-B841-04DA6BEB328B}" dt="2021-10-22T05:46:11.534" v="2348"/>
          <ac:picMkLst>
            <pc:docMk/>
            <pc:sldMk cId="2124613399" sldId="280"/>
            <ac:picMk id="6" creationId="{B45D86C7-A332-41D8-8E0D-B42B736F0869}"/>
          </ac:picMkLst>
        </pc:picChg>
        <pc:picChg chg="add mod">
          <ac:chgData name="Martin Nel" userId="89a1f6b3f9d542c8" providerId="LiveId" clId="{659FD16A-723D-433C-B841-04DA6BEB328B}" dt="2021-10-22T05:46:11.534" v="2348"/>
          <ac:picMkLst>
            <pc:docMk/>
            <pc:sldMk cId="2124613399" sldId="280"/>
            <ac:picMk id="8" creationId="{560A0294-7CC3-4F89-B241-9BD1CAE7B2B7}"/>
          </ac:picMkLst>
        </pc:picChg>
      </pc:sldChg>
      <pc:sldChg chg="add del replId">
        <pc:chgData name="Martin Nel" userId="89a1f6b3f9d542c8" providerId="LiveId" clId="{659FD16A-723D-433C-B841-04DA6BEB328B}" dt="2021-10-20T05:40:00.635" v="98" actId="2696"/>
        <pc:sldMkLst>
          <pc:docMk/>
          <pc:sldMk cId="4055205291" sldId="280"/>
        </pc:sldMkLst>
      </pc:sldChg>
      <pc:sldChg chg="addSp modSp add mod">
        <pc:chgData name="Martin Nel" userId="89a1f6b3f9d542c8" providerId="LiveId" clId="{659FD16A-723D-433C-B841-04DA6BEB328B}" dt="2021-10-22T05:46:13.314" v="2349"/>
        <pc:sldMkLst>
          <pc:docMk/>
          <pc:sldMk cId="2082069345" sldId="281"/>
        </pc:sldMkLst>
        <pc:spChg chg="mod">
          <ac:chgData name="Martin Nel" userId="89a1f6b3f9d542c8" providerId="LiveId" clId="{659FD16A-723D-433C-B841-04DA6BEB328B}" dt="2021-10-20T09:12:05.655" v="1148" actId="20577"/>
          <ac:spMkLst>
            <pc:docMk/>
            <pc:sldMk cId="2082069345" sldId="281"/>
            <ac:spMk id="2" creationId="{836F98A6-8D03-4184-9576-3811E32ADF3E}"/>
          </ac:spMkLst>
        </pc:spChg>
        <pc:spChg chg="mod">
          <ac:chgData name="Martin Nel" userId="89a1f6b3f9d542c8" providerId="LiveId" clId="{659FD16A-723D-433C-B841-04DA6BEB328B}" dt="2021-10-22T05:30:47.684" v="2085"/>
          <ac:spMkLst>
            <pc:docMk/>
            <pc:sldMk cId="2082069345" sldId="281"/>
            <ac:spMk id="3" creationId="{7E96C724-329E-4E2D-B79B-7A83B54C7E7F}"/>
          </ac:spMkLst>
        </pc:spChg>
        <pc:spChg chg="add mod">
          <ac:chgData name="Martin Nel" userId="89a1f6b3f9d542c8" providerId="LiveId" clId="{659FD16A-723D-433C-B841-04DA6BEB328B}" dt="2021-10-22T05:46:13.314" v="2349"/>
          <ac:spMkLst>
            <pc:docMk/>
            <pc:sldMk cId="2082069345" sldId="281"/>
            <ac:spMk id="7" creationId="{84F0ACE1-82F5-4D28-9CC6-117AD7A62921}"/>
          </ac:spMkLst>
        </pc:spChg>
        <pc:picChg chg="add mod">
          <ac:chgData name="Martin Nel" userId="89a1f6b3f9d542c8" providerId="LiveId" clId="{659FD16A-723D-433C-B841-04DA6BEB328B}" dt="2021-10-20T09:13:15.552" v="1187" actId="1076"/>
          <ac:picMkLst>
            <pc:docMk/>
            <pc:sldMk cId="2082069345" sldId="281"/>
            <ac:picMk id="5" creationId="{664C11A0-A48D-4CA9-AB83-4151BADAE512}"/>
          </ac:picMkLst>
        </pc:picChg>
        <pc:picChg chg="add mod">
          <ac:chgData name="Martin Nel" userId="89a1f6b3f9d542c8" providerId="LiveId" clId="{659FD16A-723D-433C-B841-04DA6BEB328B}" dt="2021-10-22T05:46:13.314" v="2349"/>
          <ac:picMkLst>
            <pc:docMk/>
            <pc:sldMk cId="2082069345" sldId="281"/>
            <ac:picMk id="6" creationId="{6807B638-E825-409C-B51B-21FE770C890A}"/>
          </ac:picMkLst>
        </pc:picChg>
        <pc:picChg chg="add mod">
          <ac:chgData name="Martin Nel" userId="89a1f6b3f9d542c8" providerId="LiveId" clId="{659FD16A-723D-433C-B841-04DA6BEB328B}" dt="2021-10-22T05:46:13.314" v="2349"/>
          <ac:picMkLst>
            <pc:docMk/>
            <pc:sldMk cId="2082069345" sldId="281"/>
            <ac:picMk id="8" creationId="{BFA39A67-10DA-4909-B1F9-64BC6BC23F8D}"/>
          </ac:picMkLst>
        </pc:picChg>
      </pc:sldChg>
      <pc:sldChg chg="add del replId">
        <pc:chgData name="Martin Nel" userId="89a1f6b3f9d542c8" providerId="LiveId" clId="{659FD16A-723D-433C-B841-04DA6BEB328B}" dt="2021-10-20T05:40:00.635" v="98" actId="2696"/>
        <pc:sldMkLst>
          <pc:docMk/>
          <pc:sldMk cId="3660000921" sldId="281"/>
        </pc:sldMkLst>
      </pc:sldChg>
      <pc:sldChg chg="addSp modSp add mod replId">
        <pc:chgData name="Martin Nel" userId="89a1f6b3f9d542c8" providerId="LiveId" clId="{659FD16A-723D-433C-B841-04DA6BEB328B}" dt="2021-10-22T05:48:19.468" v="2406" actId="14100"/>
        <pc:sldMkLst>
          <pc:docMk/>
          <pc:sldMk cId="4057291658" sldId="282"/>
        </pc:sldMkLst>
        <pc:spChg chg="mod">
          <ac:chgData name="Martin Nel" userId="89a1f6b3f9d542c8" providerId="LiveId" clId="{659FD16A-723D-433C-B841-04DA6BEB328B}" dt="2021-10-20T09:15:18.981" v="1189" actId="20577"/>
          <ac:spMkLst>
            <pc:docMk/>
            <pc:sldMk cId="4057291658" sldId="282"/>
            <ac:spMk id="2" creationId="{836F98A6-8D03-4184-9576-3811E32ADF3E}"/>
          </ac:spMkLst>
        </pc:spChg>
        <pc:spChg chg="mod">
          <ac:chgData name="Martin Nel" userId="89a1f6b3f9d542c8" providerId="LiveId" clId="{659FD16A-723D-433C-B841-04DA6BEB328B}" dt="2021-10-22T05:30:47.684" v="2085"/>
          <ac:spMkLst>
            <pc:docMk/>
            <pc:sldMk cId="4057291658" sldId="282"/>
            <ac:spMk id="3" creationId="{7E96C724-329E-4E2D-B79B-7A83B54C7E7F}"/>
          </ac:spMkLst>
        </pc:spChg>
        <pc:spChg chg="add mod">
          <ac:chgData name="Martin Nel" userId="89a1f6b3f9d542c8" providerId="LiveId" clId="{659FD16A-723D-433C-B841-04DA6BEB328B}" dt="2021-10-22T05:46:16.152" v="2350"/>
          <ac:spMkLst>
            <pc:docMk/>
            <pc:sldMk cId="4057291658" sldId="282"/>
            <ac:spMk id="7" creationId="{0D2CEB76-D12F-4582-AA4A-294C873C218D}"/>
          </ac:spMkLst>
        </pc:spChg>
        <pc:picChg chg="add mod">
          <ac:chgData name="Martin Nel" userId="89a1f6b3f9d542c8" providerId="LiveId" clId="{659FD16A-723D-433C-B841-04DA6BEB328B}" dt="2021-10-22T05:48:19.468" v="2406" actId="14100"/>
          <ac:picMkLst>
            <pc:docMk/>
            <pc:sldMk cId="4057291658" sldId="282"/>
            <ac:picMk id="5" creationId="{9FBC705D-B8B4-41A7-A88F-04B603A91A42}"/>
          </ac:picMkLst>
        </pc:picChg>
        <pc:picChg chg="add mod">
          <ac:chgData name="Martin Nel" userId="89a1f6b3f9d542c8" providerId="LiveId" clId="{659FD16A-723D-433C-B841-04DA6BEB328B}" dt="2021-10-22T05:46:16.152" v="2350"/>
          <ac:picMkLst>
            <pc:docMk/>
            <pc:sldMk cId="4057291658" sldId="282"/>
            <ac:picMk id="6" creationId="{E8DE69B2-326A-40DE-B6A4-65CF9CA3D330}"/>
          </ac:picMkLst>
        </pc:picChg>
        <pc:picChg chg="add mod">
          <ac:chgData name="Martin Nel" userId="89a1f6b3f9d542c8" providerId="LiveId" clId="{659FD16A-723D-433C-B841-04DA6BEB328B}" dt="2021-10-22T05:46:16.152" v="2350"/>
          <ac:picMkLst>
            <pc:docMk/>
            <pc:sldMk cId="4057291658" sldId="282"/>
            <ac:picMk id="8" creationId="{80D1E5A3-68B8-4A12-85C9-8EBB60BBBD85}"/>
          </ac:picMkLst>
        </pc:picChg>
      </pc:sldChg>
      <pc:sldChg chg="addSp modSp add mod">
        <pc:chgData name="Martin Nel" userId="89a1f6b3f9d542c8" providerId="LiveId" clId="{659FD16A-723D-433C-B841-04DA6BEB328B}" dt="2021-10-22T05:46:26.162" v="2351"/>
        <pc:sldMkLst>
          <pc:docMk/>
          <pc:sldMk cId="2367764725" sldId="283"/>
        </pc:sldMkLst>
        <pc:spChg chg="mod">
          <ac:chgData name="Martin Nel" userId="89a1f6b3f9d542c8" providerId="LiveId" clId="{659FD16A-723D-433C-B841-04DA6BEB328B}" dt="2021-10-20T09:16:28.996" v="1228" actId="20577"/>
          <ac:spMkLst>
            <pc:docMk/>
            <pc:sldMk cId="2367764725" sldId="283"/>
            <ac:spMk id="2" creationId="{836F98A6-8D03-4184-9576-3811E32ADF3E}"/>
          </ac:spMkLst>
        </pc:spChg>
        <pc:spChg chg="mod">
          <ac:chgData name="Martin Nel" userId="89a1f6b3f9d542c8" providerId="LiveId" clId="{659FD16A-723D-433C-B841-04DA6BEB328B}" dt="2021-10-22T05:30:47.684" v="2085"/>
          <ac:spMkLst>
            <pc:docMk/>
            <pc:sldMk cId="2367764725" sldId="283"/>
            <ac:spMk id="3" creationId="{7E96C724-329E-4E2D-B79B-7A83B54C7E7F}"/>
          </ac:spMkLst>
        </pc:spChg>
        <pc:spChg chg="add mod">
          <ac:chgData name="Martin Nel" userId="89a1f6b3f9d542c8" providerId="LiveId" clId="{659FD16A-723D-433C-B841-04DA6BEB328B}" dt="2021-10-22T05:46:26.162" v="2351"/>
          <ac:spMkLst>
            <pc:docMk/>
            <pc:sldMk cId="2367764725" sldId="283"/>
            <ac:spMk id="7" creationId="{10F0D9A4-383C-41F5-AB1F-278583195A7F}"/>
          </ac:spMkLst>
        </pc:spChg>
        <pc:picChg chg="add mod">
          <ac:chgData name="Martin Nel" userId="89a1f6b3f9d542c8" providerId="LiveId" clId="{659FD16A-723D-433C-B841-04DA6BEB328B}" dt="2021-10-20T09:17:15.543" v="1271" actId="1076"/>
          <ac:picMkLst>
            <pc:docMk/>
            <pc:sldMk cId="2367764725" sldId="283"/>
            <ac:picMk id="5" creationId="{546C5D3A-CE30-4830-BEA6-9FC3790F4590}"/>
          </ac:picMkLst>
        </pc:picChg>
        <pc:picChg chg="add mod">
          <ac:chgData name="Martin Nel" userId="89a1f6b3f9d542c8" providerId="LiveId" clId="{659FD16A-723D-433C-B841-04DA6BEB328B}" dt="2021-10-22T05:46:26.162" v="2351"/>
          <ac:picMkLst>
            <pc:docMk/>
            <pc:sldMk cId="2367764725" sldId="283"/>
            <ac:picMk id="6" creationId="{BD52B74F-E921-4D4A-8DA5-FD6D9DF35A30}"/>
          </ac:picMkLst>
        </pc:picChg>
        <pc:picChg chg="add mod">
          <ac:chgData name="Martin Nel" userId="89a1f6b3f9d542c8" providerId="LiveId" clId="{659FD16A-723D-433C-B841-04DA6BEB328B}" dt="2021-10-22T05:46:26.162" v="2351"/>
          <ac:picMkLst>
            <pc:docMk/>
            <pc:sldMk cId="2367764725" sldId="283"/>
            <ac:picMk id="8" creationId="{F7D59392-2F0F-4DD3-990C-7E2840DF7BF6}"/>
          </ac:picMkLst>
        </pc:picChg>
      </pc:sldChg>
      <pc:sldChg chg="addSp modSp add mod replId">
        <pc:chgData name="Martin Nel" userId="89a1f6b3f9d542c8" providerId="LiveId" clId="{659FD16A-723D-433C-B841-04DA6BEB328B}" dt="2021-10-22T05:46:28.783" v="2352"/>
        <pc:sldMkLst>
          <pc:docMk/>
          <pc:sldMk cId="147483599" sldId="284"/>
        </pc:sldMkLst>
        <pc:spChg chg="mod">
          <ac:chgData name="Martin Nel" userId="89a1f6b3f9d542c8" providerId="LiveId" clId="{659FD16A-723D-433C-B841-04DA6BEB328B}" dt="2021-10-20T09:17:20.697" v="1273" actId="20577"/>
          <ac:spMkLst>
            <pc:docMk/>
            <pc:sldMk cId="147483599" sldId="284"/>
            <ac:spMk id="2" creationId="{836F98A6-8D03-4184-9576-3811E32ADF3E}"/>
          </ac:spMkLst>
        </pc:spChg>
        <pc:spChg chg="mod">
          <ac:chgData name="Martin Nel" userId="89a1f6b3f9d542c8" providerId="LiveId" clId="{659FD16A-723D-433C-B841-04DA6BEB328B}" dt="2021-10-22T05:30:47.684" v="2085"/>
          <ac:spMkLst>
            <pc:docMk/>
            <pc:sldMk cId="147483599" sldId="284"/>
            <ac:spMk id="3" creationId="{7E96C724-329E-4E2D-B79B-7A83B54C7E7F}"/>
          </ac:spMkLst>
        </pc:spChg>
        <pc:spChg chg="add mod">
          <ac:chgData name="Martin Nel" userId="89a1f6b3f9d542c8" providerId="LiveId" clId="{659FD16A-723D-433C-B841-04DA6BEB328B}" dt="2021-10-22T05:46:28.783" v="2352"/>
          <ac:spMkLst>
            <pc:docMk/>
            <pc:sldMk cId="147483599" sldId="284"/>
            <ac:spMk id="7" creationId="{7207BF55-DC7F-4BE8-AD34-2FFEF5D41593}"/>
          </ac:spMkLst>
        </pc:spChg>
        <pc:picChg chg="add mod">
          <ac:chgData name="Martin Nel" userId="89a1f6b3f9d542c8" providerId="LiveId" clId="{659FD16A-723D-433C-B841-04DA6BEB328B}" dt="2021-10-20T09:17:35.070" v="1281" actId="1076"/>
          <ac:picMkLst>
            <pc:docMk/>
            <pc:sldMk cId="147483599" sldId="284"/>
            <ac:picMk id="5" creationId="{A1673E09-85BE-4860-8635-92506C4F0475}"/>
          </ac:picMkLst>
        </pc:picChg>
        <pc:picChg chg="add mod">
          <ac:chgData name="Martin Nel" userId="89a1f6b3f9d542c8" providerId="LiveId" clId="{659FD16A-723D-433C-B841-04DA6BEB328B}" dt="2021-10-22T05:46:28.783" v="2352"/>
          <ac:picMkLst>
            <pc:docMk/>
            <pc:sldMk cId="147483599" sldId="284"/>
            <ac:picMk id="6" creationId="{E7E8C1DE-E1A1-46B2-8591-17EF904889FA}"/>
          </ac:picMkLst>
        </pc:picChg>
        <pc:picChg chg="add mod">
          <ac:chgData name="Martin Nel" userId="89a1f6b3f9d542c8" providerId="LiveId" clId="{659FD16A-723D-433C-B841-04DA6BEB328B}" dt="2021-10-22T05:46:28.783" v="2352"/>
          <ac:picMkLst>
            <pc:docMk/>
            <pc:sldMk cId="147483599" sldId="284"/>
            <ac:picMk id="8" creationId="{0F0F1F32-F198-4464-B986-A1C771C92CC9}"/>
          </ac:picMkLst>
        </pc:picChg>
      </pc:sldChg>
      <pc:sldChg chg="addSp modSp add mod replId">
        <pc:chgData name="Martin Nel" userId="89a1f6b3f9d542c8" providerId="LiveId" clId="{659FD16A-723D-433C-B841-04DA6BEB328B}" dt="2021-10-22T05:46:31.084" v="2353"/>
        <pc:sldMkLst>
          <pc:docMk/>
          <pc:sldMk cId="757031592" sldId="285"/>
        </pc:sldMkLst>
        <pc:spChg chg="mod">
          <ac:chgData name="Martin Nel" userId="89a1f6b3f9d542c8" providerId="LiveId" clId="{659FD16A-723D-433C-B841-04DA6BEB328B}" dt="2021-10-20T09:17:54.712" v="1296" actId="20577"/>
          <ac:spMkLst>
            <pc:docMk/>
            <pc:sldMk cId="757031592" sldId="285"/>
            <ac:spMk id="2" creationId="{836F98A6-8D03-4184-9576-3811E32ADF3E}"/>
          </ac:spMkLst>
        </pc:spChg>
        <pc:spChg chg="mod">
          <ac:chgData name="Martin Nel" userId="89a1f6b3f9d542c8" providerId="LiveId" clId="{659FD16A-723D-433C-B841-04DA6BEB328B}" dt="2021-10-22T05:30:47.684" v="2085"/>
          <ac:spMkLst>
            <pc:docMk/>
            <pc:sldMk cId="757031592" sldId="285"/>
            <ac:spMk id="3" creationId="{7E96C724-329E-4E2D-B79B-7A83B54C7E7F}"/>
          </ac:spMkLst>
        </pc:spChg>
        <pc:spChg chg="add mod">
          <ac:chgData name="Martin Nel" userId="89a1f6b3f9d542c8" providerId="LiveId" clId="{659FD16A-723D-433C-B841-04DA6BEB328B}" dt="2021-10-22T05:46:31.084" v="2353"/>
          <ac:spMkLst>
            <pc:docMk/>
            <pc:sldMk cId="757031592" sldId="285"/>
            <ac:spMk id="7" creationId="{1C967739-AC56-4913-BBF1-374855F0E4F2}"/>
          </ac:spMkLst>
        </pc:spChg>
        <pc:picChg chg="add mod">
          <ac:chgData name="Martin Nel" userId="89a1f6b3f9d542c8" providerId="LiveId" clId="{659FD16A-723D-433C-B841-04DA6BEB328B}" dt="2021-10-20T09:18:08.850" v="1305" actId="1076"/>
          <ac:picMkLst>
            <pc:docMk/>
            <pc:sldMk cId="757031592" sldId="285"/>
            <ac:picMk id="5" creationId="{4E8F2B5B-86E6-40D9-B0C2-6FCC35864D5B}"/>
          </ac:picMkLst>
        </pc:picChg>
        <pc:picChg chg="add mod">
          <ac:chgData name="Martin Nel" userId="89a1f6b3f9d542c8" providerId="LiveId" clId="{659FD16A-723D-433C-B841-04DA6BEB328B}" dt="2021-10-22T05:46:31.084" v="2353"/>
          <ac:picMkLst>
            <pc:docMk/>
            <pc:sldMk cId="757031592" sldId="285"/>
            <ac:picMk id="6" creationId="{31DD96D9-6EE5-47FF-A037-BA6794BD48EF}"/>
          </ac:picMkLst>
        </pc:picChg>
        <pc:picChg chg="add mod">
          <ac:chgData name="Martin Nel" userId="89a1f6b3f9d542c8" providerId="LiveId" clId="{659FD16A-723D-433C-B841-04DA6BEB328B}" dt="2021-10-22T05:46:31.084" v="2353"/>
          <ac:picMkLst>
            <pc:docMk/>
            <pc:sldMk cId="757031592" sldId="285"/>
            <ac:picMk id="8" creationId="{93CEDD02-9E51-4B33-A30D-E6D93E79C540}"/>
          </ac:picMkLst>
        </pc:picChg>
      </pc:sldChg>
      <pc:sldChg chg="addSp modSp add mod replId">
        <pc:chgData name="Martin Nel" userId="89a1f6b3f9d542c8" providerId="LiveId" clId="{659FD16A-723D-433C-B841-04DA6BEB328B}" dt="2021-10-22T05:46:32.269" v="2354"/>
        <pc:sldMkLst>
          <pc:docMk/>
          <pc:sldMk cId="4186811263" sldId="286"/>
        </pc:sldMkLst>
        <pc:spChg chg="mod">
          <ac:chgData name="Martin Nel" userId="89a1f6b3f9d542c8" providerId="LiveId" clId="{659FD16A-723D-433C-B841-04DA6BEB328B}" dt="2021-10-20T09:19:43.133" v="1321" actId="20577"/>
          <ac:spMkLst>
            <pc:docMk/>
            <pc:sldMk cId="4186811263" sldId="286"/>
            <ac:spMk id="2" creationId="{836F98A6-8D03-4184-9576-3811E32ADF3E}"/>
          </ac:spMkLst>
        </pc:spChg>
        <pc:spChg chg="mod">
          <ac:chgData name="Martin Nel" userId="89a1f6b3f9d542c8" providerId="LiveId" clId="{659FD16A-723D-433C-B841-04DA6BEB328B}" dt="2021-10-22T05:30:47.684" v="2085"/>
          <ac:spMkLst>
            <pc:docMk/>
            <pc:sldMk cId="4186811263" sldId="286"/>
            <ac:spMk id="3" creationId="{7E96C724-329E-4E2D-B79B-7A83B54C7E7F}"/>
          </ac:spMkLst>
        </pc:spChg>
        <pc:spChg chg="add mod">
          <ac:chgData name="Martin Nel" userId="89a1f6b3f9d542c8" providerId="LiveId" clId="{659FD16A-723D-433C-B841-04DA6BEB328B}" dt="2021-10-22T05:46:32.269" v="2354"/>
          <ac:spMkLst>
            <pc:docMk/>
            <pc:sldMk cId="4186811263" sldId="286"/>
            <ac:spMk id="7" creationId="{7A83EC41-0E89-4DCD-A986-17B6D0336C01}"/>
          </ac:spMkLst>
        </pc:spChg>
        <pc:picChg chg="add mod">
          <ac:chgData name="Martin Nel" userId="89a1f6b3f9d542c8" providerId="LiveId" clId="{659FD16A-723D-433C-B841-04DA6BEB328B}" dt="2021-10-20T09:20:14.032" v="1356" actId="27614"/>
          <ac:picMkLst>
            <pc:docMk/>
            <pc:sldMk cId="4186811263" sldId="286"/>
            <ac:picMk id="5" creationId="{DB0D554F-859C-4D03-933A-7FBC1F9E129D}"/>
          </ac:picMkLst>
        </pc:picChg>
        <pc:picChg chg="add mod">
          <ac:chgData name="Martin Nel" userId="89a1f6b3f9d542c8" providerId="LiveId" clId="{659FD16A-723D-433C-B841-04DA6BEB328B}" dt="2021-10-22T05:46:32.269" v="2354"/>
          <ac:picMkLst>
            <pc:docMk/>
            <pc:sldMk cId="4186811263" sldId="286"/>
            <ac:picMk id="6" creationId="{52A46AF8-4420-4FC7-B135-ED088A9806D8}"/>
          </ac:picMkLst>
        </pc:picChg>
        <pc:picChg chg="add mod">
          <ac:chgData name="Martin Nel" userId="89a1f6b3f9d542c8" providerId="LiveId" clId="{659FD16A-723D-433C-B841-04DA6BEB328B}" dt="2021-10-22T05:46:32.269" v="2354"/>
          <ac:picMkLst>
            <pc:docMk/>
            <pc:sldMk cId="4186811263" sldId="286"/>
            <ac:picMk id="8" creationId="{187EBFC4-B467-47BC-BB6D-E500A07CBD60}"/>
          </ac:picMkLst>
        </pc:picChg>
      </pc:sldChg>
      <pc:sldChg chg="addSp modSp add mod">
        <pc:chgData name="Martin Nel" userId="89a1f6b3f9d542c8" providerId="LiveId" clId="{659FD16A-723D-433C-B841-04DA6BEB328B}" dt="2021-10-22T05:46:33.377" v="2355"/>
        <pc:sldMkLst>
          <pc:docMk/>
          <pc:sldMk cId="2964519554" sldId="287"/>
        </pc:sldMkLst>
        <pc:spChg chg="mod">
          <ac:chgData name="Martin Nel" userId="89a1f6b3f9d542c8" providerId="LiveId" clId="{659FD16A-723D-433C-B841-04DA6BEB328B}" dt="2021-10-20T09:22:07.618" v="1372" actId="20577"/>
          <ac:spMkLst>
            <pc:docMk/>
            <pc:sldMk cId="2964519554" sldId="287"/>
            <ac:spMk id="2" creationId="{836F98A6-8D03-4184-9576-3811E32ADF3E}"/>
          </ac:spMkLst>
        </pc:spChg>
        <pc:spChg chg="mod">
          <ac:chgData name="Martin Nel" userId="89a1f6b3f9d542c8" providerId="LiveId" clId="{659FD16A-723D-433C-B841-04DA6BEB328B}" dt="2021-10-22T05:30:47.684" v="2085"/>
          <ac:spMkLst>
            <pc:docMk/>
            <pc:sldMk cId="2964519554" sldId="287"/>
            <ac:spMk id="3" creationId="{7E96C724-329E-4E2D-B79B-7A83B54C7E7F}"/>
          </ac:spMkLst>
        </pc:spChg>
        <pc:spChg chg="add mod">
          <ac:chgData name="Martin Nel" userId="89a1f6b3f9d542c8" providerId="LiveId" clId="{659FD16A-723D-433C-B841-04DA6BEB328B}" dt="2021-10-22T05:46:33.377" v="2355"/>
          <ac:spMkLst>
            <pc:docMk/>
            <pc:sldMk cId="2964519554" sldId="287"/>
            <ac:spMk id="7" creationId="{D48EA59D-984D-4BDF-AD91-7A313CA41F14}"/>
          </ac:spMkLst>
        </pc:spChg>
        <pc:picChg chg="add mod">
          <ac:chgData name="Martin Nel" userId="89a1f6b3f9d542c8" providerId="LiveId" clId="{659FD16A-723D-433C-B841-04DA6BEB328B}" dt="2021-10-20T09:22:28.156" v="1377" actId="27614"/>
          <ac:picMkLst>
            <pc:docMk/>
            <pc:sldMk cId="2964519554" sldId="287"/>
            <ac:picMk id="5" creationId="{FBFB635C-D04D-4CE7-AB93-AF65D458C8F2}"/>
          </ac:picMkLst>
        </pc:picChg>
        <pc:picChg chg="add mod">
          <ac:chgData name="Martin Nel" userId="89a1f6b3f9d542c8" providerId="LiveId" clId="{659FD16A-723D-433C-B841-04DA6BEB328B}" dt="2021-10-22T05:46:33.377" v="2355"/>
          <ac:picMkLst>
            <pc:docMk/>
            <pc:sldMk cId="2964519554" sldId="287"/>
            <ac:picMk id="6" creationId="{75E48F40-0F8B-44A1-A76F-0B8175E5D037}"/>
          </ac:picMkLst>
        </pc:picChg>
        <pc:picChg chg="add mod">
          <ac:chgData name="Martin Nel" userId="89a1f6b3f9d542c8" providerId="LiveId" clId="{659FD16A-723D-433C-B841-04DA6BEB328B}" dt="2021-10-22T05:46:33.377" v="2355"/>
          <ac:picMkLst>
            <pc:docMk/>
            <pc:sldMk cId="2964519554" sldId="287"/>
            <ac:picMk id="8" creationId="{59521AD6-9DDC-431B-B582-878C238E4CE2}"/>
          </ac:picMkLst>
        </pc:picChg>
      </pc:sldChg>
      <pc:sldChg chg="addSp modSp add mod replId">
        <pc:chgData name="Martin Nel" userId="89a1f6b3f9d542c8" providerId="LiveId" clId="{659FD16A-723D-433C-B841-04DA6BEB328B}" dt="2021-10-22T05:48:28.980" v="2407" actId="14100"/>
        <pc:sldMkLst>
          <pc:docMk/>
          <pc:sldMk cId="58799805" sldId="288"/>
        </pc:sldMkLst>
        <pc:spChg chg="mod">
          <ac:chgData name="Martin Nel" userId="89a1f6b3f9d542c8" providerId="LiveId" clId="{659FD16A-723D-433C-B841-04DA6BEB328B}" dt="2021-10-20T09:22:35.177" v="1394" actId="20577"/>
          <ac:spMkLst>
            <pc:docMk/>
            <pc:sldMk cId="58799805" sldId="288"/>
            <ac:spMk id="2" creationId="{836F98A6-8D03-4184-9576-3811E32ADF3E}"/>
          </ac:spMkLst>
        </pc:spChg>
        <pc:spChg chg="mod">
          <ac:chgData name="Martin Nel" userId="89a1f6b3f9d542c8" providerId="LiveId" clId="{659FD16A-723D-433C-B841-04DA6BEB328B}" dt="2021-10-22T05:30:47.684" v="2085"/>
          <ac:spMkLst>
            <pc:docMk/>
            <pc:sldMk cId="58799805" sldId="288"/>
            <ac:spMk id="3" creationId="{7E96C724-329E-4E2D-B79B-7A83B54C7E7F}"/>
          </ac:spMkLst>
        </pc:spChg>
        <pc:spChg chg="add mod">
          <ac:chgData name="Martin Nel" userId="89a1f6b3f9d542c8" providerId="LiveId" clId="{659FD16A-723D-433C-B841-04DA6BEB328B}" dt="2021-10-22T05:46:35.530" v="2356"/>
          <ac:spMkLst>
            <pc:docMk/>
            <pc:sldMk cId="58799805" sldId="288"/>
            <ac:spMk id="7" creationId="{CAAABEDA-7FC7-4889-9CF5-B4C8DCB3D831}"/>
          </ac:spMkLst>
        </pc:spChg>
        <pc:picChg chg="add mod">
          <ac:chgData name="Martin Nel" userId="89a1f6b3f9d542c8" providerId="LiveId" clId="{659FD16A-723D-433C-B841-04DA6BEB328B}" dt="2021-10-22T05:48:28.980" v="2407" actId="14100"/>
          <ac:picMkLst>
            <pc:docMk/>
            <pc:sldMk cId="58799805" sldId="288"/>
            <ac:picMk id="5" creationId="{33222D8B-4794-42E3-AE76-A0B2C5FF1F88}"/>
          </ac:picMkLst>
        </pc:picChg>
        <pc:picChg chg="add mod">
          <ac:chgData name="Martin Nel" userId="89a1f6b3f9d542c8" providerId="LiveId" clId="{659FD16A-723D-433C-B841-04DA6BEB328B}" dt="2021-10-22T05:46:35.530" v="2356"/>
          <ac:picMkLst>
            <pc:docMk/>
            <pc:sldMk cId="58799805" sldId="288"/>
            <ac:picMk id="6" creationId="{C1D11AD6-21B9-4B32-B9B0-D427F00AABFF}"/>
          </ac:picMkLst>
        </pc:picChg>
        <pc:picChg chg="add mod">
          <ac:chgData name="Martin Nel" userId="89a1f6b3f9d542c8" providerId="LiveId" clId="{659FD16A-723D-433C-B841-04DA6BEB328B}" dt="2021-10-22T05:46:35.530" v="2356"/>
          <ac:picMkLst>
            <pc:docMk/>
            <pc:sldMk cId="58799805" sldId="288"/>
            <ac:picMk id="8" creationId="{2D53E3A8-EAE2-42CB-95EA-B3671330402C}"/>
          </ac:picMkLst>
        </pc:picChg>
      </pc:sldChg>
      <pc:sldChg chg="addSp modSp add mod replId">
        <pc:chgData name="Martin Nel" userId="89a1f6b3f9d542c8" providerId="LiveId" clId="{659FD16A-723D-433C-B841-04DA6BEB328B}" dt="2021-10-22T05:48:37.419" v="2408" actId="14100"/>
        <pc:sldMkLst>
          <pc:docMk/>
          <pc:sldMk cId="3213910787" sldId="289"/>
        </pc:sldMkLst>
        <pc:spChg chg="mod">
          <ac:chgData name="Martin Nel" userId="89a1f6b3f9d542c8" providerId="LiveId" clId="{659FD16A-723D-433C-B841-04DA6BEB328B}" dt="2021-10-20T09:22:55.544" v="1414" actId="20577"/>
          <ac:spMkLst>
            <pc:docMk/>
            <pc:sldMk cId="3213910787" sldId="289"/>
            <ac:spMk id="2" creationId="{836F98A6-8D03-4184-9576-3811E32ADF3E}"/>
          </ac:spMkLst>
        </pc:spChg>
        <pc:spChg chg="mod">
          <ac:chgData name="Martin Nel" userId="89a1f6b3f9d542c8" providerId="LiveId" clId="{659FD16A-723D-433C-B841-04DA6BEB328B}" dt="2021-10-22T05:30:47.684" v="2085"/>
          <ac:spMkLst>
            <pc:docMk/>
            <pc:sldMk cId="3213910787" sldId="289"/>
            <ac:spMk id="3" creationId="{7E96C724-329E-4E2D-B79B-7A83B54C7E7F}"/>
          </ac:spMkLst>
        </pc:spChg>
        <pc:spChg chg="add mod">
          <ac:chgData name="Martin Nel" userId="89a1f6b3f9d542c8" providerId="LiveId" clId="{659FD16A-723D-433C-B841-04DA6BEB328B}" dt="2021-10-22T05:46:36.797" v="2357"/>
          <ac:spMkLst>
            <pc:docMk/>
            <pc:sldMk cId="3213910787" sldId="289"/>
            <ac:spMk id="7" creationId="{9119B67F-EFA5-4A06-93BB-657B9FE931D4}"/>
          </ac:spMkLst>
        </pc:spChg>
        <pc:picChg chg="add mod">
          <ac:chgData name="Martin Nel" userId="89a1f6b3f9d542c8" providerId="LiveId" clId="{659FD16A-723D-433C-B841-04DA6BEB328B}" dt="2021-10-22T05:48:37.419" v="2408" actId="14100"/>
          <ac:picMkLst>
            <pc:docMk/>
            <pc:sldMk cId="3213910787" sldId="289"/>
            <ac:picMk id="5" creationId="{FBC529C7-9088-43B2-95CC-33C7A29A1A8C}"/>
          </ac:picMkLst>
        </pc:picChg>
        <pc:picChg chg="add mod">
          <ac:chgData name="Martin Nel" userId="89a1f6b3f9d542c8" providerId="LiveId" clId="{659FD16A-723D-433C-B841-04DA6BEB328B}" dt="2021-10-22T05:46:36.797" v="2357"/>
          <ac:picMkLst>
            <pc:docMk/>
            <pc:sldMk cId="3213910787" sldId="289"/>
            <ac:picMk id="6" creationId="{BA48923F-B67D-4E6D-87EE-AA6A10507A87}"/>
          </ac:picMkLst>
        </pc:picChg>
        <pc:picChg chg="add mod">
          <ac:chgData name="Martin Nel" userId="89a1f6b3f9d542c8" providerId="LiveId" clId="{659FD16A-723D-433C-B841-04DA6BEB328B}" dt="2021-10-22T05:46:36.797" v="2357"/>
          <ac:picMkLst>
            <pc:docMk/>
            <pc:sldMk cId="3213910787" sldId="289"/>
            <ac:picMk id="8" creationId="{62365634-8150-4B44-BD5F-F61644F28D68}"/>
          </ac:picMkLst>
        </pc:picChg>
      </pc:sldChg>
      <pc:sldChg chg="addSp modSp add mod replId">
        <pc:chgData name="Martin Nel" userId="89a1f6b3f9d542c8" providerId="LiveId" clId="{659FD16A-723D-433C-B841-04DA6BEB328B}" dt="2021-10-22T05:46:38.371" v="2358"/>
        <pc:sldMkLst>
          <pc:docMk/>
          <pc:sldMk cId="3468513017" sldId="290"/>
        </pc:sldMkLst>
        <pc:spChg chg="mod">
          <ac:chgData name="Martin Nel" userId="89a1f6b3f9d542c8" providerId="LiveId" clId="{659FD16A-723D-433C-B841-04DA6BEB328B}" dt="2021-10-20T09:23:21.009" v="1437" actId="20577"/>
          <ac:spMkLst>
            <pc:docMk/>
            <pc:sldMk cId="3468513017" sldId="290"/>
            <ac:spMk id="2" creationId="{836F98A6-8D03-4184-9576-3811E32ADF3E}"/>
          </ac:spMkLst>
        </pc:spChg>
        <pc:spChg chg="mod">
          <ac:chgData name="Martin Nel" userId="89a1f6b3f9d542c8" providerId="LiveId" clId="{659FD16A-723D-433C-B841-04DA6BEB328B}" dt="2021-10-22T05:30:47.684" v="2085"/>
          <ac:spMkLst>
            <pc:docMk/>
            <pc:sldMk cId="3468513017" sldId="290"/>
            <ac:spMk id="3" creationId="{7E96C724-329E-4E2D-B79B-7A83B54C7E7F}"/>
          </ac:spMkLst>
        </pc:spChg>
        <pc:spChg chg="add mod">
          <ac:chgData name="Martin Nel" userId="89a1f6b3f9d542c8" providerId="LiveId" clId="{659FD16A-723D-433C-B841-04DA6BEB328B}" dt="2021-10-22T05:46:38.371" v="2358"/>
          <ac:spMkLst>
            <pc:docMk/>
            <pc:sldMk cId="3468513017" sldId="290"/>
            <ac:spMk id="7" creationId="{1A6D9C2B-C2AA-44EC-A7BD-DB544D4ADAC9}"/>
          </ac:spMkLst>
        </pc:spChg>
        <pc:picChg chg="add mod">
          <ac:chgData name="Martin Nel" userId="89a1f6b3f9d542c8" providerId="LiveId" clId="{659FD16A-723D-433C-B841-04DA6BEB328B}" dt="2021-10-20T09:23:33.551" v="1443" actId="1076"/>
          <ac:picMkLst>
            <pc:docMk/>
            <pc:sldMk cId="3468513017" sldId="290"/>
            <ac:picMk id="5" creationId="{733BF8DF-07A9-48FB-9773-780B2CFA68B7}"/>
          </ac:picMkLst>
        </pc:picChg>
        <pc:picChg chg="add mod">
          <ac:chgData name="Martin Nel" userId="89a1f6b3f9d542c8" providerId="LiveId" clId="{659FD16A-723D-433C-B841-04DA6BEB328B}" dt="2021-10-22T05:46:38.371" v="2358"/>
          <ac:picMkLst>
            <pc:docMk/>
            <pc:sldMk cId="3468513017" sldId="290"/>
            <ac:picMk id="6" creationId="{FD04420F-637F-4AA1-A08C-299F9BF173D2}"/>
          </ac:picMkLst>
        </pc:picChg>
        <pc:picChg chg="add mod">
          <ac:chgData name="Martin Nel" userId="89a1f6b3f9d542c8" providerId="LiveId" clId="{659FD16A-723D-433C-B841-04DA6BEB328B}" dt="2021-10-22T05:46:38.371" v="2358"/>
          <ac:picMkLst>
            <pc:docMk/>
            <pc:sldMk cId="3468513017" sldId="290"/>
            <ac:picMk id="8" creationId="{5ADDAF0E-5C41-4A59-8F14-5F91B624D0A2}"/>
          </ac:picMkLst>
        </pc:picChg>
      </pc:sldChg>
      <pc:sldChg chg="addSp delSp modSp add mod">
        <pc:chgData name="Martin Nel" userId="89a1f6b3f9d542c8" providerId="LiveId" clId="{659FD16A-723D-433C-B841-04DA6BEB328B}" dt="2021-10-22T05:46:40.102" v="2359"/>
        <pc:sldMkLst>
          <pc:docMk/>
          <pc:sldMk cId="890408597" sldId="291"/>
        </pc:sldMkLst>
        <pc:spChg chg="mod">
          <ac:chgData name="Martin Nel" userId="89a1f6b3f9d542c8" providerId="LiveId" clId="{659FD16A-723D-433C-B841-04DA6BEB328B}" dt="2021-10-20T09:24:03.329" v="1451" actId="20577"/>
          <ac:spMkLst>
            <pc:docMk/>
            <pc:sldMk cId="890408597" sldId="291"/>
            <ac:spMk id="2" creationId="{836F98A6-8D03-4184-9576-3811E32ADF3E}"/>
          </ac:spMkLst>
        </pc:spChg>
        <pc:spChg chg="mod">
          <ac:chgData name="Martin Nel" userId="89a1f6b3f9d542c8" providerId="LiveId" clId="{659FD16A-723D-433C-B841-04DA6BEB328B}" dt="2021-10-22T05:30:47.684" v="2085"/>
          <ac:spMkLst>
            <pc:docMk/>
            <pc:sldMk cId="890408597" sldId="291"/>
            <ac:spMk id="3" creationId="{7E96C724-329E-4E2D-B79B-7A83B54C7E7F}"/>
          </ac:spMkLst>
        </pc:spChg>
        <pc:spChg chg="add mod">
          <ac:chgData name="Martin Nel" userId="89a1f6b3f9d542c8" providerId="LiveId" clId="{659FD16A-723D-433C-B841-04DA6BEB328B}" dt="2021-10-22T05:46:40.102" v="2359"/>
          <ac:spMkLst>
            <pc:docMk/>
            <pc:sldMk cId="890408597" sldId="291"/>
            <ac:spMk id="7" creationId="{783B54E9-B2B7-4E17-A5A1-8BC1260FE039}"/>
          </ac:spMkLst>
        </pc:spChg>
        <pc:picChg chg="add mod">
          <ac:chgData name="Martin Nel" userId="89a1f6b3f9d542c8" providerId="LiveId" clId="{659FD16A-723D-433C-B841-04DA6BEB328B}" dt="2021-10-22T05:46:40.102" v="2359"/>
          <ac:picMkLst>
            <pc:docMk/>
            <pc:sldMk cId="890408597" sldId="291"/>
            <ac:picMk id="5" creationId="{5AF0DFAB-3193-4B4A-93C6-1E55B2F6C863}"/>
          </ac:picMkLst>
        </pc:picChg>
        <pc:picChg chg="del">
          <ac:chgData name="Martin Nel" userId="89a1f6b3f9d542c8" providerId="LiveId" clId="{659FD16A-723D-433C-B841-04DA6BEB328B}" dt="2021-10-20T09:23:45.739" v="1445" actId="478"/>
          <ac:picMkLst>
            <pc:docMk/>
            <pc:sldMk cId="890408597" sldId="291"/>
            <ac:picMk id="5" creationId="{733BF8DF-07A9-48FB-9773-780B2CFA68B7}"/>
          </ac:picMkLst>
        </pc:picChg>
        <pc:picChg chg="add mod">
          <ac:chgData name="Martin Nel" userId="89a1f6b3f9d542c8" providerId="LiveId" clId="{659FD16A-723D-433C-B841-04DA6BEB328B}" dt="2021-10-20T09:24:18.110" v="1459" actId="1076"/>
          <ac:picMkLst>
            <pc:docMk/>
            <pc:sldMk cId="890408597" sldId="291"/>
            <ac:picMk id="6" creationId="{31317F53-6D9A-4524-BCF9-0BFF36415663}"/>
          </ac:picMkLst>
        </pc:picChg>
        <pc:picChg chg="add mod">
          <ac:chgData name="Martin Nel" userId="89a1f6b3f9d542c8" providerId="LiveId" clId="{659FD16A-723D-433C-B841-04DA6BEB328B}" dt="2021-10-22T05:46:40.102" v="2359"/>
          <ac:picMkLst>
            <pc:docMk/>
            <pc:sldMk cId="890408597" sldId="291"/>
            <ac:picMk id="8" creationId="{3C2F8DE7-FA46-4DE0-9F09-A131E0CD76CB}"/>
          </ac:picMkLst>
        </pc:picChg>
      </pc:sldChg>
      <pc:sldChg chg="addSp modSp add mod">
        <pc:chgData name="Martin Nel" userId="89a1f6b3f9d542c8" providerId="LiveId" clId="{659FD16A-723D-433C-B841-04DA6BEB328B}" dt="2021-10-22T05:46:41.253" v="2360"/>
        <pc:sldMkLst>
          <pc:docMk/>
          <pc:sldMk cId="3188634920" sldId="292"/>
        </pc:sldMkLst>
        <pc:spChg chg="mod">
          <ac:chgData name="Martin Nel" userId="89a1f6b3f9d542c8" providerId="LiveId" clId="{659FD16A-723D-433C-B841-04DA6BEB328B}" dt="2021-10-20T09:24:21.419" v="1461" actId="20577"/>
          <ac:spMkLst>
            <pc:docMk/>
            <pc:sldMk cId="3188634920" sldId="292"/>
            <ac:spMk id="2" creationId="{836F98A6-8D03-4184-9576-3811E32ADF3E}"/>
          </ac:spMkLst>
        </pc:spChg>
        <pc:spChg chg="mod">
          <ac:chgData name="Martin Nel" userId="89a1f6b3f9d542c8" providerId="LiveId" clId="{659FD16A-723D-433C-B841-04DA6BEB328B}" dt="2021-10-22T05:30:47.684" v="2085"/>
          <ac:spMkLst>
            <pc:docMk/>
            <pc:sldMk cId="3188634920" sldId="292"/>
            <ac:spMk id="3" creationId="{7E96C724-329E-4E2D-B79B-7A83B54C7E7F}"/>
          </ac:spMkLst>
        </pc:spChg>
        <pc:spChg chg="add mod">
          <ac:chgData name="Martin Nel" userId="89a1f6b3f9d542c8" providerId="LiveId" clId="{659FD16A-723D-433C-B841-04DA6BEB328B}" dt="2021-10-22T05:46:41.253" v="2360"/>
          <ac:spMkLst>
            <pc:docMk/>
            <pc:sldMk cId="3188634920" sldId="292"/>
            <ac:spMk id="7" creationId="{8952EB80-4697-462B-AA44-52541409661F}"/>
          </ac:spMkLst>
        </pc:spChg>
        <pc:picChg chg="add mod">
          <ac:chgData name="Martin Nel" userId="89a1f6b3f9d542c8" providerId="LiveId" clId="{659FD16A-723D-433C-B841-04DA6BEB328B}" dt="2021-10-20T09:24:52.860" v="1470" actId="1076"/>
          <ac:picMkLst>
            <pc:docMk/>
            <pc:sldMk cId="3188634920" sldId="292"/>
            <ac:picMk id="5" creationId="{E7C70B61-B1BF-45B9-A492-0ADE62809EFD}"/>
          </ac:picMkLst>
        </pc:picChg>
        <pc:picChg chg="add mod">
          <ac:chgData name="Martin Nel" userId="89a1f6b3f9d542c8" providerId="LiveId" clId="{659FD16A-723D-433C-B841-04DA6BEB328B}" dt="2021-10-22T05:46:41.253" v="2360"/>
          <ac:picMkLst>
            <pc:docMk/>
            <pc:sldMk cId="3188634920" sldId="292"/>
            <ac:picMk id="6" creationId="{25363A15-FEAD-4C9A-87C6-DEA0254D559B}"/>
          </ac:picMkLst>
        </pc:picChg>
        <pc:picChg chg="add mod">
          <ac:chgData name="Martin Nel" userId="89a1f6b3f9d542c8" providerId="LiveId" clId="{659FD16A-723D-433C-B841-04DA6BEB328B}" dt="2021-10-22T05:46:41.253" v="2360"/>
          <ac:picMkLst>
            <pc:docMk/>
            <pc:sldMk cId="3188634920" sldId="292"/>
            <ac:picMk id="8" creationId="{BF7EE6E6-BE62-4F2F-ADCC-0D0AF759072E}"/>
          </ac:picMkLst>
        </pc:picChg>
      </pc:sldChg>
      <pc:sldChg chg="addSp modSp add mod">
        <pc:chgData name="Martin Nel" userId="89a1f6b3f9d542c8" providerId="LiveId" clId="{659FD16A-723D-433C-B841-04DA6BEB328B}" dt="2021-10-22T05:46:42.434" v="2361"/>
        <pc:sldMkLst>
          <pc:docMk/>
          <pc:sldMk cId="1415173656" sldId="293"/>
        </pc:sldMkLst>
        <pc:spChg chg="mod">
          <ac:chgData name="Martin Nel" userId="89a1f6b3f9d542c8" providerId="LiveId" clId="{659FD16A-723D-433C-B841-04DA6BEB328B}" dt="2021-10-20T09:24:57.627" v="1472" actId="20577"/>
          <ac:spMkLst>
            <pc:docMk/>
            <pc:sldMk cId="1415173656" sldId="293"/>
            <ac:spMk id="2" creationId="{836F98A6-8D03-4184-9576-3811E32ADF3E}"/>
          </ac:spMkLst>
        </pc:spChg>
        <pc:spChg chg="mod">
          <ac:chgData name="Martin Nel" userId="89a1f6b3f9d542c8" providerId="LiveId" clId="{659FD16A-723D-433C-B841-04DA6BEB328B}" dt="2021-10-22T05:30:47.684" v="2085"/>
          <ac:spMkLst>
            <pc:docMk/>
            <pc:sldMk cId="1415173656" sldId="293"/>
            <ac:spMk id="3" creationId="{7E96C724-329E-4E2D-B79B-7A83B54C7E7F}"/>
          </ac:spMkLst>
        </pc:spChg>
        <pc:spChg chg="add mod">
          <ac:chgData name="Martin Nel" userId="89a1f6b3f9d542c8" providerId="LiveId" clId="{659FD16A-723D-433C-B841-04DA6BEB328B}" dt="2021-10-22T05:46:42.434" v="2361"/>
          <ac:spMkLst>
            <pc:docMk/>
            <pc:sldMk cId="1415173656" sldId="293"/>
            <ac:spMk id="7" creationId="{1B21691D-C242-49DD-8E06-DF90B7BB2F97}"/>
          </ac:spMkLst>
        </pc:spChg>
        <pc:picChg chg="add mod">
          <ac:chgData name="Martin Nel" userId="89a1f6b3f9d542c8" providerId="LiveId" clId="{659FD16A-723D-433C-B841-04DA6BEB328B}" dt="2021-10-20T09:25:16.282" v="1502" actId="1036"/>
          <ac:picMkLst>
            <pc:docMk/>
            <pc:sldMk cId="1415173656" sldId="293"/>
            <ac:picMk id="5" creationId="{CD6C950D-B69E-4698-A066-E7B494D26BBD}"/>
          </ac:picMkLst>
        </pc:picChg>
        <pc:picChg chg="add mod">
          <ac:chgData name="Martin Nel" userId="89a1f6b3f9d542c8" providerId="LiveId" clId="{659FD16A-723D-433C-B841-04DA6BEB328B}" dt="2021-10-22T05:46:42.434" v="2361"/>
          <ac:picMkLst>
            <pc:docMk/>
            <pc:sldMk cId="1415173656" sldId="293"/>
            <ac:picMk id="6" creationId="{53FC38E7-69D8-48C8-803C-487C11C74177}"/>
          </ac:picMkLst>
        </pc:picChg>
        <pc:picChg chg="add mod">
          <ac:chgData name="Martin Nel" userId="89a1f6b3f9d542c8" providerId="LiveId" clId="{659FD16A-723D-433C-B841-04DA6BEB328B}" dt="2021-10-22T05:46:42.434" v="2361"/>
          <ac:picMkLst>
            <pc:docMk/>
            <pc:sldMk cId="1415173656" sldId="293"/>
            <ac:picMk id="8" creationId="{5AB358ED-E689-4145-9142-F20028B350B1}"/>
          </ac:picMkLst>
        </pc:picChg>
      </pc:sldChg>
      <pc:sldChg chg="addSp modSp add mod replId">
        <pc:chgData name="Martin Nel" userId="89a1f6b3f9d542c8" providerId="LiveId" clId="{659FD16A-723D-433C-B841-04DA6BEB328B}" dt="2021-10-22T05:46:45.615" v="2362"/>
        <pc:sldMkLst>
          <pc:docMk/>
          <pc:sldMk cId="2954590436" sldId="294"/>
        </pc:sldMkLst>
        <pc:spChg chg="mod">
          <ac:chgData name="Martin Nel" userId="89a1f6b3f9d542c8" providerId="LiveId" clId="{659FD16A-723D-433C-B841-04DA6BEB328B}" dt="2021-10-20T09:25:32.394" v="1510" actId="20577"/>
          <ac:spMkLst>
            <pc:docMk/>
            <pc:sldMk cId="2954590436" sldId="294"/>
            <ac:spMk id="2" creationId="{836F98A6-8D03-4184-9576-3811E32ADF3E}"/>
          </ac:spMkLst>
        </pc:spChg>
        <pc:spChg chg="mod">
          <ac:chgData name="Martin Nel" userId="89a1f6b3f9d542c8" providerId="LiveId" clId="{659FD16A-723D-433C-B841-04DA6BEB328B}" dt="2021-10-22T05:30:47.684" v="2085"/>
          <ac:spMkLst>
            <pc:docMk/>
            <pc:sldMk cId="2954590436" sldId="294"/>
            <ac:spMk id="3" creationId="{7E96C724-329E-4E2D-B79B-7A83B54C7E7F}"/>
          </ac:spMkLst>
        </pc:spChg>
        <pc:spChg chg="add mod">
          <ac:chgData name="Martin Nel" userId="89a1f6b3f9d542c8" providerId="LiveId" clId="{659FD16A-723D-433C-B841-04DA6BEB328B}" dt="2021-10-22T05:46:45.615" v="2362"/>
          <ac:spMkLst>
            <pc:docMk/>
            <pc:sldMk cId="2954590436" sldId="294"/>
            <ac:spMk id="7" creationId="{3E1FF6F1-6393-41CB-B272-E62927DB3135}"/>
          </ac:spMkLst>
        </pc:spChg>
        <pc:picChg chg="add mod">
          <ac:chgData name="Martin Nel" userId="89a1f6b3f9d542c8" providerId="LiveId" clId="{659FD16A-723D-433C-B841-04DA6BEB328B}" dt="2021-10-20T09:25:29.718" v="1508" actId="1076"/>
          <ac:picMkLst>
            <pc:docMk/>
            <pc:sldMk cId="2954590436" sldId="294"/>
            <ac:picMk id="5" creationId="{E50C19C2-2FAE-4A8D-8E09-BB7EF2E9DE58}"/>
          </ac:picMkLst>
        </pc:picChg>
        <pc:picChg chg="add mod">
          <ac:chgData name="Martin Nel" userId="89a1f6b3f9d542c8" providerId="LiveId" clId="{659FD16A-723D-433C-B841-04DA6BEB328B}" dt="2021-10-22T05:46:45.615" v="2362"/>
          <ac:picMkLst>
            <pc:docMk/>
            <pc:sldMk cId="2954590436" sldId="294"/>
            <ac:picMk id="6" creationId="{C09CF994-88F9-4EC9-A801-C73A3BFE87EA}"/>
          </ac:picMkLst>
        </pc:picChg>
        <pc:picChg chg="add mod">
          <ac:chgData name="Martin Nel" userId="89a1f6b3f9d542c8" providerId="LiveId" clId="{659FD16A-723D-433C-B841-04DA6BEB328B}" dt="2021-10-22T05:46:45.615" v="2362"/>
          <ac:picMkLst>
            <pc:docMk/>
            <pc:sldMk cId="2954590436" sldId="294"/>
            <ac:picMk id="8" creationId="{E023AA42-D875-4723-9778-31665F10EB23}"/>
          </ac:picMkLst>
        </pc:picChg>
      </pc:sldChg>
      <pc:sldChg chg="addSp modSp add mod">
        <pc:chgData name="Martin Nel" userId="89a1f6b3f9d542c8" providerId="LiveId" clId="{659FD16A-723D-433C-B841-04DA6BEB328B}" dt="2021-10-22T05:49:03.710" v="2414" actId="14100"/>
        <pc:sldMkLst>
          <pc:docMk/>
          <pc:sldMk cId="22671419" sldId="295"/>
        </pc:sldMkLst>
        <pc:spChg chg="mod">
          <ac:chgData name="Martin Nel" userId="89a1f6b3f9d542c8" providerId="LiveId" clId="{659FD16A-723D-433C-B841-04DA6BEB328B}" dt="2021-10-20T09:25:38.267" v="1514" actId="20577"/>
          <ac:spMkLst>
            <pc:docMk/>
            <pc:sldMk cId="22671419" sldId="295"/>
            <ac:spMk id="2" creationId="{836F98A6-8D03-4184-9576-3811E32ADF3E}"/>
          </ac:spMkLst>
        </pc:spChg>
        <pc:spChg chg="mod">
          <ac:chgData name="Martin Nel" userId="89a1f6b3f9d542c8" providerId="LiveId" clId="{659FD16A-723D-433C-B841-04DA6BEB328B}" dt="2021-10-22T05:30:47.684" v="2085"/>
          <ac:spMkLst>
            <pc:docMk/>
            <pc:sldMk cId="22671419" sldId="295"/>
            <ac:spMk id="3" creationId="{7E96C724-329E-4E2D-B79B-7A83B54C7E7F}"/>
          </ac:spMkLst>
        </pc:spChg>
        <pc:spChg chg="add mod">
          <ac:chgData name="Martin Nel" userId="89a1f6b3f9d542c8" providerId="LiveId" clId="{659FD16A-723D-433C-B841-04DA6BEB328B}" dt="2021-10-22T05:46:46.671" v="2363"/>
          <ac:spMkLst>
            <pc:docMk/>
            <pc:sldMk cId="22671419" sldId="295"/>
            <ac:spMk id="8" creationId="{27972A02-B44E-4FC4-88A2-19AD1AA92EC0}"/>
          </ac:spMkLst>
        </pc:spChg>
        <pc:picChg chg="add mod">
          <ac:chgData name="Martin Nel" userId="89a1f6b3f9d542c8" providerId="LiveId" clId="{659FD16A-723D-433C-B841-04DA6BEB328B}" dt="2021-10-22T05:48:48.291" v="2409" actId="1076"/>
          <ac:picMkLst>
            <pc:docMk/>
            <pc:sldMk cId="22671419" sldId="295"/>
            <ac:picMk id="5" creationId="{6DEB56C5-4D27-4ABF-94AE-48DFC9E8E133}"/>
          </ac:picMkLst>
        </pc:picChg>
        <pc:picChg chg="add mod">
          <ac:chgData name="Martin Nel" userId="89a1f6b3f9d542c8" providerId="LiveId" clId="{659FD16A-723D-433C-B841-04DA6BEB328B}" dt="2021-10-22T05:46:46.671" v="2363"/>
          <ac:picMkLst>
            <pc:docMk/>
            <pc:sldMk cId="22671419" sldId="295"/>
            <ac:picMk id="6" creationId="{BB973B8E-AEF9-4D37-B6B5-74CFC21E505D}"/>
          </ac:picMkLst>
        </pc:picChg>
        <pc:picChg chg="add mod">
          <ac:chgData name="Martin Nel" userId="89a1f6b3f9d542c8" providerId="LiveId" clId="{659FD16A-723D-433C-B841-04DA6BEB328B}" dt="2021-10-22T05:49:03.710" v="2414" actId="14100"/>
          <ac:picMkLst>
            <pc:docMk/>
            <pc:sldMk cId="22671419" sldId="295"/>
            <ac:picMk id="7" creationId="{73EA0D07-B81B-4F33-9F4F-EF08C93A2037}"/>
          </ac:picMkLst>
        </pc:picChg>
        <pc:picChg chg="add mod">
          <ac:chgData name="Martin Nel" userId="89a1f6b3f9d542c8" providerId="LiveId" clId="{659FD16A-723D-433C-B841-04DA6BEB328B}" dt="2021-10-22T05:46:46.671" v="2363"/>
          <ac:picMkLst>
            <pc:docMk/>
            <pc:sldMk cId="22671419" sldId="295"/>
            <ac:picMk id="9" creationId="{DBDFBCFF-3FCC-4D8A-9E64-B6C6F86EFD97}"/>
          </ac:picMkLst>
        </pc:picChg>
      </pc:sldChg>
      <pc:sldChg chg="addSp modSp add mod replId">
        <pc:chgData name="Martin Nel" userId="89a1f6b3f9d542c8" providerId="LiveId" clId="{659FD16A-723D-433C-B841-04DA6BEB328B}" dt="2021-10-22T05:49:27.256" v="2418" actId="14100"/>
        <pc:sldMkLst>
          <pc:docMk/>
          <pc:sldMk cId="652444352" sldId="296"/>
        </pc:sldMkLst>
        <pc:spChg chg="mod">
          <ac:chgData name="Martin Nel" userId="89a1f6b3f9d542c8" providerId="LiveId" clId="{659FD16A-723D-433C-B841-04DA6BEB328B}" dt="2021-10-20T09:26:46.955" v="1547" actId="20577"/>
          <ac:spMkLst>
            <pc:docMk/>
            <pc:sldMk cId="652444352" sldId="296"/>
            <ac:spMk id="2" creationId="{836F98A6-8D03-4184-9576-3811E32ADF3E}"/>
          </ac:spMkLst>
        </pc:spChg>
        <pc:spChg chg="mod">
          <ac:chgData name="Martin Nel" userId="89a1f6b3f9d542c8" providerId="LiveId" clId="{659FD16A-723D-433C-B841-04DA6BEB328B}" dt="2021-10-22T05:30:47.684" v="2085"/>
          <ac:spMkLst>
            <pc:docMk/>
            <pc:sldMk cId="652444352" sldId="296"/>
            <ac:spMk id="3" creationId="{7E96C724-329E-4E2D-B79B-7A83B54C7E7F}"/>
          </ac:spMkLst>
        </pc:spChg>
        <pc:spChg chg="add mod">
          <ac:chgData name="Martin Nel" userId="89a1f6b3f9d542c8" providerId="LiveId" clId="{659FD16A-723D-433C-B841-04DA6BEB328B}" dt="2021-10-22T05:46:48.149" v="2364"/>
          <ac:spMkLst>
            <pc:docMk/>
            <pc:sldMk cId="652444352" sldId="296"/>
            <ac:spMk id="7" creationId="{D134FE19-083C-4E9B-A99D-0869C0B399F3}"/>
          </ac:spMkLst>
        </pc:spChg>
        <pc:picChg chg="add mod">
          <ac:chgData name="Martin Nel" userId="89a1f6b3f9d542c8" providerId="LiveId" clId="{659FD16A-723D-433C-B841-04DA6BEB328B}" dt="2021-10-22T05:49:27.256" v="2418" actId="14100"/>
          <ac:picMkLst>
            <pc:docMk/>
            <pc:sldMk cId="652444352" sldId="296"/>
            <ac:picMk id="5" creationId="{94C03B70-84AB-46CF-A518-C3B8B7B1D448}"/>
          </ac:picMkLst>
        </pc:picChg>
        <pc:picChg chg="add mod">
          <ac:chgData name="Martin Nel" userId="89a1f6b3f9d542c8" providerId="LiveId" clId="{659FD16A-723D-433C-B841-04DA6BEB328B}" dt="2021-10-22T05:46:48.149" v="2364"/>
          <ac:picMkLst>
            <pc:docMk/>
            <pc:sldMk cId="652444352" sldId="296"/>
            <ac:picMk id="6" creationId="{B1EF1745-D494-43CC-B21D-69AAE88E7029}"/>
          </ac:picMkLst>
        </pc:picChg>
        <pc:picChg chg="add mod">
          <ac:chgData name="Martin Nel" userId="89a1f6b3f9d542c8" providerId="LiveId" clId="{659FD16A-723D-433C-B841-04DA6BEB328B}" dt="2021-10-22T05:46:48.149" v="2364"/>
          <ac:picMkLst>
            <pc:docMk/>
            <pc:sldMk cId="652444352" sldId="296"/>
            <ac:picMk id="8" creationId="{006520CD-2037-4345-AFCE-6AC63A9A2CAA}"/>
          </ac:picMkLst>
        </pc:picChg>
      </pc:sldChg>
      <pc:sldChg chg="addSp modSp add mod replId">
        <pc:chgData name="Martin Nel" userId="89a1f6b3f9d542c8" providerId="LiveId" clId="{659FD16A-723D-433C-B841-04DA6BEB328B}" dt="2021-10-22T05:49:23.402" v="2417" actId="14100"/>
        <pc:sldMkLst>
          <pc:docMk/>
          <pc:sldMk cId="2158043952" sldId="297"/>
        </pc:sldMkLst>
        <pc:spChg chg="mod">
          <ac:chgData name="Martin Nel" userId="89a1f6b3f9d542c8" providerId="LiveId" clId="{659FD16A-723D-433C-B841-04DA6BEB328B}" dt="2021-10-20T09:26:54.686" v="1551" actId="20577"/>
          <ac:spMkLst>
            <pc:docMk/>
            <pc:sldMk cId="2158043952" sldId="297"/>
            <ac:spMk id="2" creationId="{836F98A6-8D03-4184-9576-3811E32ADF3E}"/>
          </ac:spMkLst>
        </pc:spChg>
        <pc:spChg chg="mod">
          <ac:chgData name="Martin Nel" userId="89a1f6b3f9d542c8" providerId="LiveId" clId="{659FD16A-723D-433C-B841-04DA6BEB328B}" dt="2021-10-22T05:30:47.684" v="2085"/>
          <ac:spMkLst>
            <pc:docMk/>
            <pc:sldMk cId="2158043952" sldId="297"/>
            <ac:spMk id="3" creationId="{7E96C724-329E-4E2D-B79B-7A83B54C7E7F}"/>
          </ac:spMkLst>
        </pc:spChg>
        <pc:spChg chg="add mod">
          <ac:chgData name="Martin Nel" userId="89a1f6b3f9d542c8" providerId="LiveId" clId="{659FD16A-723D-433C-B841-04DA6BEB328B}" dt="2021-10-22T05:46:50.351" v="2365"/>
          <ac:spMkLst>
            <pc:docMk/>
            <pc:sldMk cId="2158043952" sldId="297"/>
            <ac:spMk id="7" creationId="{02323E24-96E2-4FB5-BB0D-751F36F91B7F}"/>
          </ac:spMkLst>
        </pc:spChg>
        <pc:picChg chg="add mod">
          <ac:chgData name="Martin Nel" userId="89a1f6b3f9d542c8" providerId="LiveId" clId="{659FD16A-723D-433C-B841-04DA6BEB328B}" dt="2021-10-22T05:49:23.402" v="2417" actId="14100"/>
          <ac:picMkLst>
            <pc:docMk/>
            <pc:sldMk cId="2158043952" sldId="297"/>
            <ac:picMk id="5" creationId="{D88F9B0A-390C-4228-978C-374E763B1D8B}"/>
          </ac:picMkLst>
        </pc:picChg>
        <pc:picChg chg="add mod">
          <ac:chgData name="Martin Nel" userId="89a1f6b3f9d542c8" providerId="LiveId" clId="{659FD16A-723D-433C-B841-04DA6BEB328B}" dt="2021-10-22T05:46:50.351" v="2365"/>
          <ac:picMkLst>
            <pc:docMk/>
            <pc:sldMk cId="2158043952" sldId="297"/>
            <ac:picMk id="6" creationId="{A5F8B173-95E5-4E39-A710-FA62F7E60A88}"/>
          </ac:picMkLst>
        </pc:picChg>
        <pc:picChg chg="add mod">
          <ac:chgData name="Martin Nel" userId="89a1f6b3f9d542c8" providerId="LiveId" clId="{659FD16A-723D-433C-B841-04DA6BEB328B}" dt="2021-10-22T05:46:50.351" v="2365"/>
          <ac:picMkLst>
            <pc:docMk/>
            <pc:sldMk cId="2158043952" sldId="297"/>
            <ac:picMk id="8" creationId="{E93728D8-21DE-47C0-BC16-9B7A44690A58}"/>
          </ac:picMkLst>
        </pc:picChg>
      </pc:sldChg>
      <pc:sldChg chg="addSp modSp add mod replId">
        <pc:chgData name="Martin Nel" userId="89a1f6b3f9d542c8" providerId="LiveId" clId="{659FD16A-723D-433C-B841-04DA6BEB328B}" dt="2021-10-22T05:49:18.999" v="2416" actId="14100"/>
        <pc:sldMkLst>
          <pc:docMk/>
          <pc:sldMk cId="2248420700" sldId="298"/>
        </pc:sldMkLst>
        <pc:spChg chg="mod">
          <ac:chgData name="Martin Nel" userId="89a1f6b3f9d542c8" providerId="LiveId" clId="{659FD16A-723D-433C-B841-04DA6BEB328B}" dt="2021-10-20T09:27:32.933" v="1574" actId="20577"/>
          <ac:spMkLst>
            <pc:docMk/>
            <pc:sldMk cId="2248420700" sldId="298"/>
            <ac:spMk id="2" creationId="{836F98A6-8D03-4184-9576-3811E32ADF3E}"/>
          </ac:spMkLst>
        </pc:spChg>
        <pc:spChg chg="mod">
          <ac:chgData name="Martin Nel" userId="89a1f6b3f9d542c8" providerId="LiveId" clId="{659FD16A-723D-433C-B841-04DA6BEB328B}" dt="2021-10-22T05:30:47.684" v="2085"/>
          <ac:spMkLst>
            <pc:docMk/>
            <pc:sldMk cId="2248420700" sldId="298"/>
            <ac:spMk id="3" creationId="{7E96C724-329E-4E2D-B79B-7A83B54C7E7F}"/>
          </ac:spMkLst>
        </pc:spChg>
        <pc:spChg chg="add mod">
          <ac:chgData name="Martin Nel" userId="89a1f6b3f9d542c8" providerId="LiveId" clId="{659FD16A-723D-433C-B841-04DA6BEB328B}" dt="2021-10-22T05:46:51.534" v="2366"/>
          <ac:spMkLst>
            <pc:docMk/>
            <pc:sldMk cId="2248420700" sldId="298"/>
            <ac:spMk id="7" creationId="{700ED946-2375-41DB-9420-2383CCFCD11F}"/>
          </ac:spMkLst>
        </pc:spChg>
        <pc:picChg chg="add mod">
          <ac:chgData name="Martin Nel" userId="89a1f6b3f9d542c8" providerId="LiveId" clId="{659FD16A-723D-433C-B841-04DA6BEB328B}" dt="2021-10-22T05:49:18.999" v="2416" actId="14100"/>
          <ac:picMkLst>
            <pc:docMk/>
            <pc:sldMk cId="2248420700" sldId="298"/>
            <ac:picMk id="5" creationId="{DD5589B5-4031-4EE6-B849-D0816F3BED35}"/>
          </ac:picMkLst>
        </pc:picChg>
        <pc:picChg chg="add mod">
          <ac:chgData name="Martin Nel" userId="89a1f6b3f9d542c8" providerId="LiveId" clId="{659FD16A-723D-433C-B841-04DA6BEB328B}" dt="2021-10-22T05:46:51.534" v="2366"/>
          <ac:picMkLst>
            <pc:docMk/>
            <pc:sldMk cId="2248420700" sldId="298"/>
            <ac:picMk id="6" creationId="{55CE8783-3A74-42F1-B8A5-D9193A7B5F3E}"/>
          </ac:picMkLst>
        </pc:picChg>
        <pc:picChg chg="add mod">
          <ac:chgData name="Martin Nel" userId="89a1f6b3f9d542c8" providerId="LiveId" clId="{659FD16A-723D-433C-B841-04DA6BEB328B}" dt="2021-10-22T05:46:51.534" v="2366"/>
          <ac:picMkLst>
            <pc:docMk/>
            <pc:sldMk cId="2248420700" sldId="298"/>
            <ac:picMk id="8" creationId="{F36A76BD-D4FA-49E3-ACC1-902236237693}"/>
          </ac:picMkLst>
        </pc:picChg>
      </pc:sldChg>
      <pc:sldChg chg="addSp modSp add mod">
        <pc:chgData name="Martin Nel" userId="89a1f6b3f9d542c8" providerId="LiveId" clId="{659FD16A-723D-433C-B841-04DA6BEB328B}" dt="2021-10-22T05:46:52.599" v="2367"/>
        <pc:sldMkLst>
          <pc:docMk/>
          <pc:sldMk cId="1707431952" sldId="299"/>
        </pc:sldMkLst>
        <pc:spChg chg="mod">
          <ac:chgData name="Martin Nel" userId="89a1f6b3f9d542c8" providerId="LiveId" clId="{659FD16A-723D-433C-B841-04DA6BEB328B}" dt="2021-10-20T09:27:52.977" v="1586" actId="20577"/>
          <ac:spMkLst>
            <pc:docMk/>
            <pc:sldMk cId="1707431952" sldId="299"/>
            <ac:spMk id="2" creationId="{836F98A6-8D03-4184-9576-3811E32ADF3E}"/>
          </ac:spMkLst>
        </pc:spChg>
        <pc:spChg chg="mod">
          <ac:chgData name="Martin Nel" userId="89a1f6b3f9d542c8" providerId="LiveId" clId="{659FD16A-723D-433C-B841-04DA6BEB328B}" dt="2021-10-22T05:30:47.684" v="2085"/>
          <ac:spMkLst>
            <pc:docMk/>
            <pc:sldMk cId="1707431952" sldId="299"/>
            <ac:spMk id="3" creationId="{7E96C724-329E-4E2D-B79B-7A83B54C7E7F}"/>
          </ac:spMkLst>
        </pc:spChg>
        <pc:spChg chg="add mod">
          <ac:chgData name="Martin Nel" userId="89a1f6b3f9d542c8" providerId="LiveId" clId="{659FD16A-723D-433C-B841-04DA6BEB328B}" dt="2021-10-22T05:46:52.599" v="2367"/>
          <ac:spMkLst>
            <pc:docMk/>
            <pc:sldMk cId="1707431952" sldId="299"/>
            <ac:spMk id="7" creationId="{C23B4BC1-9F3B-4F17-B305-ECA1C79DFB14}"/>
          </ac:spMkLst>
        </pc:spChg>
        <pc:picChg chg="add mod">
          <ac:chgData name="Martin Nel" userId="89a1f6b3f9d542c8" providerId="LiveId" clId="{659FD16A-723D-433C-B841-04DA6BEB328B}" dt="2021-10-20T09:27:48.656" v="1582" actId="1076"/>
          <ac:picMkLst>
            <pc:docMk/>
            <pc:sldMk cId="1707431952" sldId="299"/>
            <ac:picMk id="5" creationId="{D756C0AB-7B31-4B42-8D8D-CC3E3EE26A62}"/>
          </ac:picMkLst>
        </pc:picChg>
        <pc:picChg chg="add mod">
          <ac:chgData name="Martin Nel" userId="89a1f6b3f9d542c8" providerId="LiveId" clId="{659FD16A-723D-433C-B841-04DA6BEB328B}" dt="2021-10-22T05:46:52.599" v="2367"/>
          <ac:picMkLst>
            <pc:docMk/>
            <pc:sldMk cId="1707431952" sldId="299"/>
            <ac:picMk id="6" creationId="{ECE56D05-60B8-4A5C-B825-62B6C4269C93}"/>
          </ac:picMkLst>
        </pc:picChg>
        <pc:picChg chg="add mod">
          <ac:chgData name="Martin Nel" userId="89a1f6b3f9d542c8" providerId="LiveId" clId="{659FD16A-723D-433C-B841-04DA6BEB328B}" dt="2021-10-22T05:46:52.599" v="2367"/>
          <ac:picMkLst>
            <pc:docMk/>
            <pc:sldMk cId="1707431952" sldId="299"/>
            <ac:picMk id="8" creationId="{1695DF31-B883-4AC5-9DED-E490ADD0C52B}"/>
          </ac:picMkLst>
        </pc:picChg>
      </pc:sldChg>
      <pc:sldChg chg="addSp modSp add mod replId">
        <pc:chgData name="Martin Nel" userId="89a1f6b3f9d542c8" providerId="LiveId" clId="{659FD16A-723D-433C-B841-04DA6BEB328B}" dt="2021-10-22T05:46:53.810" v="2368"/>
        <pc:sldMkLst>
          <pc:docMk/>
          <pc:sldMk cId="819840266" sldId="300"/>
        </pc:sldMkLst>
        <pc:spChg chg="mod">
          <ac:chgData name="Martin Nel" userId="89a1f6b3f9d542c8" providerId="LiveId" clId="{659FD16A-723D-433C-B841-04DA6BEB328B}" dt="2021-10-20T09:29:05.585" v="1615" actId="20577"/>
          <ac:spMkLst>
            <pc:docMk/>
            <pc:sldMk cId="819840266" sldId="300"/>
            <ac:spMk id="2" creationId="{836F98A6-8D03-4184-9576-3811E32ADF3E}"/>
          </ac:spMkLst>
        </pc:spChg>
        <pc:spChg chg="mod">
          <ac:chgData name="Martin Nel" userId="89a1f6b3f9d542c8" providerId="LiveId" clId="{659FD16A-723D-433C-B841-04DA6BEB328B}" dt="2021-10-22T05:30:47.684" v="2085"/>
          <ac:spMkLst>
            <pc:docMk/>
            <pc:sldMk cId="819840266" sldId="300"/>
            <ac:spMk id="3" creationId="{7E96C724-329E-4E2D-B79B-7A83B54C7E7F}"/>
          </ac:spMkLst>
        </pc:spChg>
        <pc:spChg chg="add mod">
          <ac:chgData name="Martin Nel" userId="89a1f6b3f9d542c8" providerId="LiveId" clId="{659FD16A-723D-433C-B841-04DA6BEB328B}" dt="2021-10-22T05:46:53.810" v="2368"/>
          <ac:spMkLst>
            <pc:docMk/>
            <pc:sldMk cId="819840266" sldId="300"/>
            <ac:spMk id="7" creationId="{489F10C7-BF3D-4FE7-ABEB-897496CA2778}"/>
          </ac:spMkLst>
        </pc:spChg>
        <pc:picChg chg="add mod">
          <ac:chgData name="Martin Nel" userId="89a1f6b3f9d542c8" providerId="LiveId" clId="{659FD16A-723D-433C-B841-04DA6BEB328B}" dt="2021-10-20T09:29:17.847" v="1621" actId="1076"/>
          <ac:picMkLst>
            <pc:docMk/>
            <pc:sldMk cId="819840266" sldId="300"/>
            <ac:picMk id="5" creationId="{A1EE8098-578C-4514-92F8-A2D958A884D2}"/>
          </ac:picMkLst>
        </pc:picChg>
        <pc:picChg chg="add mod">
          <ac:chgData name="Martin Nel" userId="89a1f6b3f9d542c8" providerId="LiveId" clId="{659FD16A-723D-433C-B841-04DA6BEB328B}" dt="2021-10-22T05:46:53.810" v="2368"/>
          <ac:picMkLst>
            <pc:docMk/>
            <pc:sldMk cId="819840266" sldId="300"/>
            <ac:picMk id="6" creationId="{EB6CBBFD-1C4E-4F04-BB22-AE1928785A38}"/>
          </ac:picMkLst>
        </pc:picChg>
        <pc:picChg chg="add mod">
          <ac:chgData name="Martin Nel" userId="89a1f6b3f9d542c8" providerId="LiveId" clId="{659FD16A-723D-433C-B841-04DA6BEB328B}" dt="2021-10-22T05:46:53.810" v="2368"/>
          <ac:picMkLst>
            <pc:docMk/>
            <pc:sldMk cId="819840266" sldId="300"/>
            <ac:picMk id="8" creationId="{33AFCC4F-9837-4B5C-A267-2B74850BE922}"/>
          </ac:picMkLst>
        </pc:picChg>
      </pc:sldChg>
      <pc:sldChg chg="addSp modSp add mod replId">
        <pc:chgData name="Martin Nel" userId="89a1f6b3f9d542c8" providerId="LiveId" clId="{659FD16A-723D-433C-B841-04DA6BEB328B}" dt="2021-10-22T05:49:33.877" v="2419" actId="14100"/>
        <pc:sldMkLst>
          <pc:docMk/>
          <pc:sldMk cId="371287935" sldId="301"/>
        </pc:sldMkLst>
        <pc:spChg chg="mod">
          <ac:chgData name="Martin Nel" userId="89a1f6b3f9d542c8" providerId="LiveId" clId="{659FD16A-723D-433C-B841-04DA6BEB328B}" dt="2021-10-20T09:45:20.526" v="1964" actId="20577"/>
          <ac:spMkLst>
            <pc:docMk/>
            <pc:sldMk cId="371287935" sldId="301"/>
            <ac:spMk id="2" creationId="{836F98A6-8D03-4184-9576-3811E32ADF3E}"/>
          </ac:spMkLst>
        </pc:spChg>
        <pc:spChg chg="mod">
          <ac:chgData name="Martin Nel" userId="89a1f6b3f9d542c8" providerId="LiveId" clId="{659FD16A-723D-433C-B841-04DA6BEB328B}" dt="2021-10-22T05:30:47.684" v="2085"/>
          <ac:spMkLst>
            <pc:docMk/>
            <pc:sldMk cId="371287935" sldId="301"/>
            <ac:spMk id="3" creationId="{7E96C724-329E-4E2D-B79B-7A83B54C7E7F}"/>
          </ac:spMkLst>
        </pc:spChg>
        <pc:spChg chg="add mod">
          <ac:chgData name="Martin Nel" userId="89a1f6b3f9d542c8" providerId="LiveId" clId="{659FD16A-723D-433C-B841-04DA6BEB328B}" dt="2021-10-22T05:46:55.929" v="2369"/>
          <ac:spMkLst>
            <pc:docMk/>
            <pc:sldMk cId="371287935" sldId="301"/>
            <ac:spMk id="7" creationId="{BDEC4228-3F00-474B-A24B-8F81F71C882F}"/>
          </ac:spMkLst>
        </pc:spChg>
        <pc:picChg chg="add mod">
          <ac:chgData name="Martin Nel" userId="89a1f6b3f9d542c8" providerId="LiveId" clId="{659FD16A-723D-433C-B841-04DA6BEB328B}" dt="2021-10-22T05:49:33.877" v="2419" actId="14100"/>
          <ac:picMkLst>
            <pc:docMk/>
            <pc:sldMk cId="371287935" sldId="301"/>
            <ac:picMk id="5" creationId="{7888157A-E91D-41E9-BDCF-0674D532D68A}"/>
          </ac:picMkLst>
        </pc:picChg>
        <pc:picChg chg="add mod">
          <ac:chgData name="Martin Nel" userId="89a1f6b3f9d542c8" providerId="LiveId" clId="{659FD16A-723D-433C-B841-04DA6BEB328B}" dt="2021-10-22T05:46:55.929" v="2369"/>
          <ac:picMkLst>
            <pc:docMk/>
            <pc:sldMk cId="371287935" sldId="301"/>
            <ac:picMk id="6" creationId="{18A11039-7133-4EC1-B7D6-BD511555DD61}"/>
          </ac:picMkLst>
        </pc:picChg>
        <pc:picChg chg="add mod">
          <ac:chgData name="Martin Nel" userId="89a1f6b3f9d542c8" providerId="LiveId" clId="{659FD16A-723D-433C-B841-04DA6BEB328B}" dt="2021-10-22T05:46:55.929" v="2369"/>
          <ac:picMkLst>
            <pc:docMk/>
            <pc:sldMk cId="371287935" sldId="301"/>
            <ac:picMk id="8" creationId="{3FA52C93-C335-4A20-B421-172B436AF84B}"/>
          </ac:picMkLst>
        </pc:picChg>
      </pc:sldChg>
      <pc:sldChg chg="addSp modSp add mod replId">
        <pc:chgData name="Martin Nel" userId="89a1f6b3f9d542c8" providerId="LiveId" clId="{659FD16A-723D-433C-B841-04DA6BEB328B}" dt="2021-10-22T05:46:57.011" v="2370"/>
        <pc:sldMkLst>
          <pc:docMk/>
          <pc:sldMk cId="936833032" sldId="302"/>
        </pc:sldMkLst>
        <pc:spChg chg="mod">
          <ac:chgData name="Martin Nel" userId="89a1f6b3f9d542c8" providerId="LiveId" clId="{659FD16A-723D-433C-B841-04DA6BEB328B}" dt="2021-10-20T09:31:17.282" v="1714" actId="20577"/>
          <ac:spMkLst>
            <pc:docMk/>
            <pc:sldMk cId="936833032" sldId="302"/>
            <ac:spMk id="2" creationId="{836F98A6-8D03-4184-9576-3811E32ADF3E}"/>
          </ac:spMkLst>
        </pc:spChg>
        <pc:spChg chg="mod">
          <ac:chgData name="Martin Nel" userId="89a1f6b3f9d542c8" providerId="LiveId" clId="{659FD16A-723D-433C-B841-04DA6BEB328B}" dt="2021-10-22T05:30:47.684" v="2085"/>
          <ac:spMkLst>
            <pc:docMk/>
            <pc:sldMk cId="936833032" sldId="302"/>
            <ac:spMk id="3" creationId="{7E96C724-329E-4E2D-B79B-7A83B54C7E7F}"/>
          </ac:spMkLst>
        </pc:spChg>
        <pc:spChg chg="add mod">
          <ac:chgData name="Martin Nel" userId="89a1f6b3f9d542c8" providerId="LiveId" clId="{659FD16A-723D-433C-B841-04DA6BEB328B}" dt="2021-10-22T05:46:57.011" v="2370"/>
          <ac:spMkLst>
            <pc:docMk/>
            <pc:sldMk cId="936833032" sldId="302"/>
            <ac:spMk id="7" creationId="{230B57F4-29AC-431A-879B-B0359EA54E1F}"/>
          </ac:spMkLst>
        </pc:spChg>
        <pc:picChg chg="add mod">
          <ac:chgData name="Martin Nel" userId="89a1f6b3f9d542c8" providerId="LiveId" clId="{659FD16A-723D-433C-B841-04DA6BEB328B}" dt="2021-10-20T09:32:30.007" v="1732" actId="27614"/>
          <ac:picMkLst>
            <pc:docMk/>
            <pc:sldMk cId="936833032" sldId="302"/>
            <ac:picMk id="5" creationId="{8380C008-23EB-4304-968C-E224AD267D7B}"/>
          </ac:picMkLst>
        </pc:picChg>
        <pc:picChg chg="add mod">
          <ac:chgData name="Martin Nel" userId="89a1f6b3f9d542c8" providerId="LiveId" clId="{659FD16A-723D-433C-B841-04DA6BEB328B}" dt="2021-10-22T05:46:57.011" v="2370"/>
          <ac:picMkLst>
            <pc:docMk/>
            <pc:sldMk cId="936833032" sldId="302"/>
            <ac:picMk id="6" creationId="{4D63A0FA-9C35-4BC3-A68F-9A280BAAF970}"/>
          </ac:picMkLst>
        </pc:picChg>
        <pc:picChg chg="add mod">
          <ac:chgData name="Martin Nel" userId="89a1f6b3f9d542c8" providerId="LiveId" clId="{659FD16A-723D-433C-B841-04DA6BEB328B}" dt="2021-10-22T05:46:57.011" v="2370"/>
          <ac:picMkLst>
            <pc:docMk/>
            <pc:sldMk cId="936833032" sldId="302"/>
            <ac:picMk id="8" creationId="{851B9A82-296C-4246-8FEA-1AA24EBDE6BF}"/>
          </ac:picMkLst>
        </pc:picChg>
      </pc:sldChg>
      <pc:sldChg chg="addSp delSp modSp add mod">
        <pc:chgData name="Martin Nel" userId="89a1f6b3f9d542c8" providerId="LiveId" clId="{659FD16A-723D-433C-B841-04DA6BEB328B}" dt="2021-10-22T05:49:39.975" v="2420" actId="14100"/>
        <pc:sldMkLst>
          <pc:docMk/>
          <pc:sldMk cId="3223721686" sldId="303"/>
        </pc:sldMkLst>
        <pc:spChg chg="mod">
          <ac:chgData name="Martin Nel" userId="89a1f6b3f9d542c8" providerId="LiveId" clId="{659FD16A-723D-433C-B841-04DA6BEB328B}" dt="2021-10-20T09:32:43.671" v="1736" actId="20577"/>
          <ac:spMkLst>
            <pc:docMk/>
            <pc:sldMk cId="3223721686" sldId="303"/>
            <ac:spMk id="2" creationId="{836F98A6-8D03-4184-9576-3811E32ADF3E}"/>
          </ac:spMkLst>
        </pc:spChg>
        <pc:spChg chg="mod">
          <ac:chgData name="Martin Nel" userId="89a1f6b3f9d542c8" providerId="LiveId" clId="{659FD16A-723D-433C-B841-04DA6BEB328B}" dt="2021-10-22T05:30:47.684" v="2085"/>
          <ac:spMkLst>
            <pc:docMk/>
            <pc:sldMk cId="3223721686" sldId="303"/>
            <ac:spMk id="3" creationId="{7E96C724-329E-4E2D-B79B-7A83B54C7E7F}"/>
          </ac:spMkLst>
        </pc:spChg>
        <pc:spChg chg="add mod">
          <ac:chgData name="Martin Nel" userId="89a1f6b3f9d542c8" providerId="LiveId" clId="{659FD16A-723D-433C-B841-04DA6BEB328B}" dt="2021-10-22T05:46:58.203" v="2371"/>
          <ac:spMkLst>
            <pc:docMk/>
            <pc:sldMk cId="3223721686" sldId="303"/>
            <ac:spMk id="7" creationId="{3354E1EA-0944-4CED-86CC-ED53D7CCD411}"/>
          </ac:spMkLst>
        </pc:spChg>
        <pc:picChg chg="del">
          <ac:chgData name="Martin Nel" userId="89a1f6b3f9d542c8" providerId="LiveId" clId="{659FD16A-723D-433C-B841-04DA6BEB328B}" dt="2021-10-20T09:32:41.810" v="1734" actId="478"/>
          <ac:picMkLst>
            <pc:docMk/>
            <pc:sldMk cId="3223721686" sldId="303"/>
            <ac:picMk id="5" creationId="{8380C008-23EB-4304-968C-E224AD267D7B}"/>
          </ac:picMkLst>
        </pc:picChg>
        <pc:picChg chg="add mod">
          <ac:chgData name="Martin Nel" userId="89a1f6b3f9d542c8" providerId="LiveId" clId="{659FD16A-723D-433C-B841-04DA6BEB328B}" dt="2021-10-22T05:46:58.203" v="2371"/>
          <ac:picMkLst>
            <pc:docMk/>
            <pc:sldMk cId="3223721686" sldId="303"/>
            <ac:picMk id="5" creationId="{EF4121C1-F846-4ED4-8ABB-B1009FB64D72}"/>
          </ac:picMkLst>
        </pc:picChg>
        <pc:picChg chg="add mod">
          <ac:chgData name="Martin Nel" userId="89a1f6b3f9d542c8" providerId="LiveId" clId="{659FD16A-723D-433C-B841-04DA6BEB328B}" dt="2021-10-22T05:49:39.975" v="2420" actId="14100"/>
          <ac:picMkLst>
            <pc:docMk/>
            <pc:sldMk cId="3223721686" sldId="303"/>
            <ac:picMk id="6" creationId="{2C1C7B6A-4373-4877-8F43-A126988F977D}"/>
          </ac:picMkLst>
        </pc:picChg>
        <pc:picChg chg="add mod">
          <ac:chgData name="Martin Nel" userId="89a1f6b3f9d542c8" providerId="LiveId" clId="{659FD16A-723D-433C-B841-04DA6BEB328B}" dt="2021-10-22T05:46:58.203" v="2371"/>
          <ac:picMkLst>
            <pc:docMk/>
            <pc:sldMk cId="3223721686" sldId="303"/>
            <ac:picMk id="8" creationId="{A0D32DC3-D7DC-47B1-8451-0B46E3E3F483}"/>
          </ac:picMkLst>
        </pc:picChg>
      </pc:sldChg>
      <pc:sldChg chg="addSp modSp add mod">
        <pc:chgData name="Martin Nel" userId="89a1f6b3f9d542c8" providerId="LiveId" clId="{659FD16A-723D-433C-B841-04DA6BEB328B}" dt="2021-10-22T05:45:11.457" v="2324" actId="1076"/>
        <pc:sldMkLst>
          <pc:docMk/>
          <pc:sldMk cId="336503172" sldId="304"/>
        </pc:sldMkLst>
        <pc:spChg chg="mod">
          <ac:chgData name="Martin Nel" userId="89a1f6b3f9d542c8" providerId="LiveId" clId="{659FD16A-723D-433C-B841-04DA6BEB328B}" dt="2021-10-22T05:30:47.684" v="2085"/>
          <ac:spMkLst>
            <pc:docMk/>
            <pc:sldMk cId="336503172" sldId="304"/>
            <ac:spMk id="3" creationId="{7E96C724-329E-4E2D-B79B-7A83B54C7E7F}"/>
          </ac:spMkLst>
        </pc:spChg>
        <pc:spChg chg="add mod">
          <ac:chgData name="Martin Nel" userId="89a1f6b3f9d542c8" providerId="LiveId" clId="{659FD16A-723D-433C-B841-04DA6BEB328B}" dt="2021-10-22T05:44:25.091" v="2318" actId="115"/>
          <ac:spMkLst>
            <pc:docMk/>
            <pc:sldMk cId="336503172" sldId="304"/>
            <ac:spMk id="4" creationId="{33906D42-D23F-4338-BB0B-B725BE1ED89F}"/>
          </ac:spMkLst>
        </pc:spChg>
        <pc:picChg chg="add mod">
          <ac:chgData name="Martin Nel" userId="89a1f6b3f9d542c8" providerId="LiveId" clId="{659FD16A-723D-433C-B841-04DA6BEB328B}" dt="2021-10-22T05:44:19.109" v="2315" actId="14100"/>
          <ac:picMkLst>
            <pc:docMk/>
            <pc:sldMk cId="336503172" sldId="304"/>
            <ac:picMk id="5" creationId="{1134A6F4-C451-4511-B51E-E691415EE2E7}"/>
          </ac:picMkLst>
        </pc:picChg>
        <pc:picChg chg="add mod">
          <ac:chgData name="Martin Nel" userId="89a1f6b3f9d542c8" providerId="LiveId" clId="{659FD16A-723D-433C-B841-04DA6BEB328B}" dt="2021-10-22T05:45:11.457" v="2324" actId="1076"/>
          <ac:picMkLst>
            <pc:docMk/>
            <pc:sldMk cId="336503172" sldId="304"/>
            <ac:picMk id="8" creationId="{352F4013-808E-4E0E-AB0B-911DC2AC5A3F}"/>
          </ac:picMkLst>
        </pc:picChg>
      </pc:sldChg>
      <pc:sldChg chg="addSp delSp modSp add mod">
        <pc:chgData name="Martin Nel" userId="89a1f6b3f9d542c8" providerId="LiveId" clId="{659FD16A-723D-433C-B841-04DA6BEB328B}" dt="2021-10-23T06:23:06.407" v="2479" actId="1076"/>
        <pc:sldMkLst>
          <pc:docMk/>
          <pc:sldMk cId="3539368181" sldId="305"/>
        </pc:sldMkLst>
        <pc:spChg chg="mod">
          <ac:chgData name="Martin Nel" userId="89a1f6b3f9d542c8" providerId="LiveId" clId="{659FD16A-723D-433C-B841-04DA6BEB328B}" dt="2021-10-23T06:13:36.094" v="2426" actId="20577"/>
          <ac:spMkLst>
            <pc:docMk/>
            <pc:sldMk cId="3539368181" sldId="305"/>
            <ac:spMk id="2" creationId="{836F98A6-8D03-4184-9576-3811E32ADF3E}"/>
          </ac:spMkLst>
        </pc:spChg>
        <pc:spChg chg="mod">
          <ac:chgData name="Martin Nel" userId="89a1f6b3f9d542c8" providerId="LiveId" clId="{659FD16A-723D-433C-B841-04DA6BEB328B}" dt="2021-10-23T06:14:22.919" v="2451" actId="20577"/>
          <ac:spMkLst>
            <pc:docMk/>
            <pc:sldMk cId="3539368181" sldId="305"/>
            <ac:spMk id="3" creationId="{7E96C724-329E-4E2D-B79B-7A83B54C7E7F}"/>
          </ac:spMkLst>
        </pc:spChg>
        <pc:picChg chg="del">
          <ac:chgData name="Martin Nel" userId="89a1f6b3f9d542c8" providerId="LiveId" clId="{659FD16A-723D-433C-B841-04DA6BEB328B}" dt="2021-10-23T06:13:30.572" v="2423" actId="478"/>
          <ac:picMkLst>
            <pc:docMk/>
            <pc:sldMk cId="3539368181" sldId="305"/>
            <ac:picMk id="6" creationId="{2C1C7B6A-4373-4877-8F43-A126988F977D}"/>
          </ac:picMkLst>
        </pc:picChg>
        <pc:picChg chg="add del mod">
          <ac:chgData name="Martin Nel" userId="89a1f6b3f9d542c8" providerId="LiveId" clId="{659FD16A-723D-433C-B841-04DA6BEB328B}" dt="2021-10-23T06:22:48.029" v="2472" actId="21"/>
          <ac:picMkLst>
            <pc:docMk/>
            <pc:sldMk cId="3539368181" sldId="305"/>
            <ac:picMk id="9" creationId="{A21EB59B-5C5E-4937-8B82-0757FA67B33C}"/>
          </ac:picMkLst>
        </pc:picChg>
        <pc:picChg chg="add mod">
          <ac:chgData name="Martin Nel" userId="89a1f6b3f9d542c8" providerId="LiveId" clId="{659FD16A-723D-433C-B841-04DA6BEB328B}" dt="2021-10-23T06:23:06.407" v="2479" actId="1076"/>
          <ac:picMkLst>
            <pc:docMk/>
            <pc:sldMk cId="3539368181" sldId="305"/>
            <ac:picMk id="11" creationId="{F0B6EFB3-20CC-4617-93D2-9A548E6FD771}"/>
          </ac:picMkLst>
        </pc:picChg>
      </pc:sldChg>
      <pc:sldChg chg="addSp delSp modSp add mod">
        <pc:chgData name="Martin Nel" userId="89a1f6b3f9d542c8" providerId="LiveId" clId="{659FD16A-723D-433C-B841-04DA6BEB328B}" dt="2021-10-23T06:22:58.973" v="2477" actId="1076"/>
        <pc:sldMkLst>
          <pc:docMk/>
          <pc:sldMk cId="3180332788" sldId="306"/>
        </pc:sldMkLst>
        <pc:spChg chg="mod">
          <ac:chgData name="Martin Nel" userId="89a1f6b3f9d542c8" providerId="LiveId" clId="{659FD16A-723D-433C-B841-04DA6BEB328B}" dt="2021-10-23T06:13:40.163" v="2430" actId="20577"/>
          <ac:spMkLst>
            <pc:docMk/>
            <pc:sldMk cId="3180332788" sldId="306"/>
            <ac:spMk id="2" creationId="{836F98A6-8D03-4184-9576-3811E32ADF3E}"/>
          </ac:spMkLst>
        </pc:spChg>
        <pc:spChg chg="mod">
          <ac:chgData name="Martin Nel" userId="89a1f6b3f9d542c8" providerId="LiveId" clId="{659FD16A-723D-433C-B841-04DA6BEB328B}" dt="2021-10-23T06:14:26.708" v="2458" actId="20577"/>
          <ac:spMkLst>
            <pc:docMk/>
            <pc:sldMk cId="3180332788" sldId="306"/>
            <ac:spMk id="3" creationId="{7E96C724-329E-4E2D-B79B-7A83B54C7E7F}"/>
          </ac:spMkLst>
        </pc:spChg>
        <pc:picChg chg="del">
          <ac:chgData name="Martin Nel" userId="89a1f6b3f9d542c8" providerId="LiveId" clId="{659FD16A-723D-433C-B841-04DA6BEB328B}" dt="2021-10-23T06:13:32.843" v="2424" actId="478"/>
          <ac:picMkLst>
            <pc:docMk/>
            <pc:sldMk cId="3180332788" sldId="306"/>
            <ac:picMk id="6" creationId="{2C1C7B6A-4373-4877-8F43-A126988F977D}"/>
          </ac:picMkLst>
        </pc:picChg>
        <pc:picChg chg="add mod">
          <ac:chgData name="Martin Nel" userId="89a1f6b3f9d542c8" providerId="LiveId" clId="{659FD16A-723D-433C-B841-04DA6BEB328B}" dt="2021-10-23T06:22:58.973" v="2477" actId="1076"/>
          <ac:picMkLst>
            <pc:docMk/>
            <pc:sldMk cId="3180332788" sldId="306"/>
            <ac:picMk id="9" creationId="{11B35EE8-415A-4FD8-A6D9-A6DF40DF1AC5}"/>
          </ac:picMkLst>
        </pc:picChg>
      </pc:sldChg>
      <pc:sldChg chg="addSp delSp modSp add mod">
        <pc:chgData name="Martin Nel" userId="89a1f6b3f9d542c8" providerId="LiveId" clId="{659FD16A-723D-433C-B841-04DA6BEB328B}" dt="2021-10-25T10:19:37.919" v="2525" actId="1076"/>
        <pc:sldMkLst>
          <pc:docMk/>
          <pc:sldMk cId="907272833" sldId="307"/>
        </pc:sldMkLst>
        <pc:spChg chg="mod">
          <ac:chgData name="Martin Nel" userId="89a1f6b3f9d542c8" providerId="LiveId" clId="{659FD16A-723D-433C-B841-04DA6BEB328B}" dt="2021-10-25T10:12:06.615" v="2483" actId="20577"/>
          <ac:spMkLst>
            <pc:docMk/>
            <pc:sldMk cId="907272833" sldId="307"/>
            <ac:spMk id="2" creationId="{836F98A6-8D03-4184-9576-3811E32ADF3E}"/>
          </ac:spMkLst>
        </pc:spChg>
        <pc:spChg chg="mod">
          <ac:chgData name="Martin Nel" userId="89a1f6b3f9d542c8" providerId="LiveId" clId="{659FD16A-723D-433C-B841-04DA6BEB328B}" dt="2021-10-25T10:12:17.740" v="2512" actId="20577"/>
          <ac:spMkLst>
            <pc:docMk/>
            <pc:sldMk cId="907272833" sldId="307"/>
            <ac:spMk id="3" creationId="{7E96C724-329E-4E2D-B79B-7A83B54C7E7F}"/>
          </ac:spMkLst>
        </pc:spChg>
        <pc:picChg chg="add del mod">
          <ac:chgData name="Martin Nel" userId="89a1f6b3f9d542c8" providerId="LiveId" clId="{659FD16A-723D-433C-B841-04DA6BEB328B}" dt="2021-10-25T10:19:22.684" v="2520" actId="478"/>
          <ac:picMkLst>
            <pc:docMk/>
            <pc:sldMk cId="907272833" sldId="307"/>
            <ac:picMk id="6" creationId="{9FA5801A-1F25-4F3B-8A17-8B29B7EF2599}"/>
          </ac:picMkLst>
        </pc:picChg>
        <pc:picChg chg="del">
          <ac:chgData name="Martin Nel" userId="89a1f6b3f9d542c8" providerId="LiveId" clId="{659FD16A-723D-433C-B841-04DA6BEB328B}" dt="2021-10-25T10:12:04.845" v="2481" actId="478"/>
          <ac:picMkLst>
            <pc:docMk/>
            <pc:sldMk cId="907272833" sldId="307"/>
            <ac:picMk id="9" creationId="{11B35EE8-415A-4FD8-A6D9-A6DF40DF1AC5}"/>
          </ac:picMkLst>
        </pc:picChg>
        <pc:picChg chg="add mod">
          <ac:chgData name="Martin Nel" userId="89a1f6b3f9d542c8" providerId="LiveId" clId="{659FD16A-723D-433C-B841-04DA6BEB328B}" dt="2021-10-25T10:19:37.919" v="2525" actId="1076"/>
          <ac:picMkLst>
            <pc:docMk/>
            <pc:sldMk cId="907272833" sldId="307"/>
            <ac:picMk id="11" creationId="{F4AA7DFF-7FB8-4058-95CF-5370433DA0AE}"/>
          </ac:picMkLst>
        </pc:picChg>
      </pc:sldChg>
      <pc:sldChg chg="add del">
        <pc:chgData name="Martin Nel" userId="89a1f6b3f9d542c8" providerId="LiveId" clId="{659FD16A-723D-433C-B841-04DA6BEB328B}" dt="2021-10-23T06:22:46.424" v="2470"/>
        <pc:sldMkLst>
          <pc:docMk/>
          <pc:sldMk cId="3566267321" sldId="30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D9CC2-B83E-4BEB-9836-33747870D60B}" type="datetimeFigureOut">
              <a:rPr lang="en-ZA" smtClean="0"/>
              <a:t>23/06/2023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F8866-9781-439F-BE63-F7A0447BB65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88969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CB009-12E1-4968-85CA-33C24B97D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86A73E-D1B6-4105-A43E-64209642AC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580D8-C975-48A3-B104-33F687DAB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0AE7-A411-48FF-B45C-FFCFB479E855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2B7ED-9869-4DDE-8BC8-3E80C87FD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4E882-1F66-4AD0-A03A-B80A6BC3F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3956-F7AC-4ADC-AD2F-849A2F76D8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466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D3B42-985C-44AC-80A2-F0F4AD755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74B19-2C20-4416-B9C4-ADBDB3A845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C6E14-271E-40C9-AA19-90B7252F5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0AE7-A411-48FF-B45C-FFCFB479E855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85D07-E6C3-4F34-98FE-FE8F2139D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6D11D-E291-428C-A0D0-3351C732B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3956-F7AC-4ADC-AD2F-849A2F76D8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138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A7D13A-945A-4AC8-8A36-D2E20D00B6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FB43DF-DE0A-4D36-9E13-96F2F70FD3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F4F1E-3236-4E6A-9BAB-E61B5F6D6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0AE7-A411-48FF-B45C-FFCFB479E855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4CC71-5EFC-4C09-A81A-7BA82FA8C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3E7CC-B081-4DD1-A3E0-344174816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3956-F7AC-4ADC-AD2F-849A2F76D8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623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0AE7-A411-48FF-B45C-FFCFB479E855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3956-F7AC-4ADC-AD2F-849A2F76D8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070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0AE7-A411-48FF-B45C-FFCFB479E855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3956-F7AC-4ADC-AD2F-849A2F76D8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488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0AE7-A411-48FF-B45C-FFCFB479E855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3956-F7AC-4ADC-AD2F-849A2F76D8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502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0AE7-A411-48FF-B45C-FFCFB479E855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3956-F7AC-4ADC-AD2F-849A2F76D8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477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0AE7-A411-48FF-B45C-FFCFB479E855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3956-F7AC-4ADC-AD2F-849A2F76D8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785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0AE7-A411-48FF-B45C-FFCFB479E855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3956-F7AC-4ADC-AD2F-849A2F76D8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841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0AE7-A411-48FF-B45C-FFCFB479E855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3956-F7AC-4ADC-AD2F-849A2F76D8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773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0AE7-A411-48FF-B45C-FFCFB479E855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3956-F7AC-4ADC-AD2F-849A2F76D8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32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3FC29-251C-4427-A3A1-6AB8DDA8B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1190A-C562-4385-B6C3-DF8A9261F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72B0F-B7A7-4632-8CD2-E2687ECA9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0AE7-A411-48FF-B45C-FFCFB479E855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18C92-24AF-416E-9112-08C14DFAD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144C8-5E9F-490F-A873-E75E74EE2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3956-F7AC-4ADC-AD2F-849A2F76D8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8457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0AE7-A411-48FF-B45C-FFCFB479E855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3956-F7AC-4ADC-AD2F-849A2F76D8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215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0AE7-A411-48FF-B45C-FFCFB479E855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3956-F7AC-4ADC-AD2F-849A2F76D8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451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0AE7-A411-48FF-B45C-FFCFB479E855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3956-F7AC-4ADC-AD2F-849A2F76D8B4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43527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0AE7-A411-48FF-B45C-FFCFB479E855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3956-F7AC-4ADC-AD2F-849A2F76D8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64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0AE7-A411-48FF-B45C-FFCFB479E855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3956-F7AC-4ADC-AD2F-849A2F76D8B4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18058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0AE7-A411-48FF-B45C-FFCFB479E855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3956-F7AC-4ADC-AD2F-849A2F76D8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6374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0AE7-A411-48FF-B45C-FFCFB479E855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3956-F7AC-4ADC-AD2F-849A2F76D8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398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0AE7-A411-48FF-B45C-FFCFB479E855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3956-F7AC-4ADC-AD2F-849A2F76D8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512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07533-0F9D-49A4-AB74-7D671EC3C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CBAB9-CC03-4F50-866F-D61A8F5DB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C348B-8B87-468C-BCFD-3F10F1F90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0AE7-A411-48FF-B45C-FFCFB479E855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C3EB9-67CD-4E9F-A292-0ED117EDC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C9E5C-4D21-4F0E-9050-D0E890247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3956-F7AC-4ADC-AD2F-849A2F76D8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10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FAEA4-1066-4A0B-9679-65BA18659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B40A6-51F1-4616-9858-3542D67510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26025F-ECB9-43E7-937D-CAF4B8F0AB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2C83CC-EFC7-4F6A-973B-4B170A9C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0AE7-A411-48FF-B45C-FFCFB479E855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C04197-9CF1-43D5-A50A-073ED3DB0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DF0875-8423-4252-AE8D-7835FCD54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3956-F7AC-4ADC-AD2F-849A2F76D8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189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4FADB-1BE3-4DAA-87BB-A9B98A66F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8E4057-75C8-4383-8361-D3537BA04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D6C64E-9FF7-4A3C-A7AE-4128BFF50B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2EF1B4-DA1C-4395-82E1-778F569D35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B99D8F-79B2-45C2-8866-E2A86EF645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C14BDE-E76D-4A66-A717-956744254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0AE7-A411-48FF-B45C-FFCFB479E855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245217-377D-4670-BB32-A45E56CE6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2A8D2E-0634-43A0-8C0D-21FCDA12B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3956-F7AC-4ADC-AD2F-849A2F76D8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650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BE568-40E6-448B-ADF7-4E87DFCCC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9688CE-3CFE-4C30-B034-2CEE04402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0AE7-A411-48FF-B45C-FFCFB479E855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7E7998-BB0C-4F09-9DA8-2E0790D0A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14CB29-9E32-4F2D-913C-2D35F5C68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3956-F7AC-4ADC-AD2F-849A2F76D8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187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C421A9-39DF-434C-AC4B-C7DE03A01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0AE7-A411-48FF-B45C-FFCFB479E855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D4B5C3-15ED-4C72-BDAB-B02ADF489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A207D2-0307-4CB3-A696-1B0BE86E6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3956-F7AC-4ADC-AD2F-849A2F76D8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199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7AEFE-E3F8-49F8-8AF4-3E3C83C96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784FA-CAD1-4251-A4F1-C063AB185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4F3956-8F51-4AEB-AE05-888B12FD44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54DF51-6976-4BF2-A7A9-908470099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0AE7-A411-48FF-B45C-FFCFB479E855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5380A9-A17F-493E-AB22-D0EDAA74F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A419E-69EB-4B98-9EAC-6B225E585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3956-F7AC-4ADC-AD2F-849A2F76D8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833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263D5-23AB-438E-9A29-83C61A496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F8F3C2-0BF2-4B5E-B0D3-CAAE6815B1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A9A982-2164-4A0F-9FE3-41D528D31F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F48229-1CE9-43AC-9D45-B59740A78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0AE7-A411-48FF-B45C-FFCFB479E855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8635AC-77C7-4A4D-9871-FA881C65A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11AE0-6281-4006-963F-A9EC43E3A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3956-F7AC-4ADC-AD2F-849A2F76D8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870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3E32D1-F27A-4803-809A-2075C3EA5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151A25-0145-4E0E-81BA-06F824F50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E05C1-C325-4408-A7B7-0428DD288C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50AE7-A411-48FF-B45C-FFCFB479E855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45FFD-7EB3-4C45-831F-2BA580184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04B2D-3E32-48E0-9055-4A08CFAEDA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13956-F7AC-4ADC-AD2F-849A2F76D8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54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50AE7-A411-48FF-B45C-FFCFB479E855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D113956-F7AC-4ADC-AD2F-849A2F76D8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32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D4DFDB5E-B37E-4804-83B2-CF74DD095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825" y="1390263"/>
            <a:ext cx="6884462" cy="293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26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F98A6-8D03-4184-9576-3811E32AD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8914"/>
            <a:ext cx="9144000" cy="906462"/>
          </a:xfrm>
        </p:spPr>
        <p:txBody>
          <a:bodyPr>
            <a:normAutofit fontScale="90000"/>
          </a:bodyPr>
          <a:lstStyle/>
          <a:p>
            <a:r>
              <a:rPr lang="en-ZA" dirty="0"/>
              <a:t>LOT 010:</a:t>
            </a:r>
            <a:endParaRPr lang="en-GB" dirty="0"/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1F258EB3-56BF-4937-B1C2-1FA1A05F70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" y="90840"/>
            <a:ext cx="2538718" cy="10835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196B35C-79DE-7C9B-7538-5528F8F2BD37}"/>
              </a:ext>
            </a:extLst>
          </p:cNvPr>
          <p:cNvSpPr txBox="1"/>
          <p:nvPr/>
        </p:nvSpPr>
        <p:spPr>
          <a:xfrm>
            <a:off x="0" y="6271047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Trailer</a:t>
            </a:r>
            <a:endParaRPr lang="en-ZA" sz="3200" dirty="0"/>
          </a:p>
        </p:txBody>
      </p:sp>
      <p:pic>
        <p:nvPicPr>
          <p:cNvPr id="20" name="Picture 19" descr="A picture containing outdoor, grass, plant, sky&#10;&#10;Description automatically generated">
            <a:extLst>
              <a:ext uri="{FF2B5EF4-FFF2-40B4-BE49-F238E27FC236}">
                <a16:creationId xmlns:a16="http://schemas.microsoft.com/office/drawing/2014/main" id="{A3C5A1D3-07EE-CDBC-1B41-46A4214F6A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000" y="1134000"/>
            <a:ext cx="6120000" cy="45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03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F98A6-8D03-4184-9576-3811E32AD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9389"/>
            <a:ext cx="9144000" cy="906462"/>
          </a:xfrm>
        </p:spPr>
        <p:txBody>
          <a:bodyPr>
            <a:normAutofit fontScale="90000"/>
          </a:bodyPr>
          <a:lstStyle/>
          <a:p>
            <a:r>
              <a:rPr lang="en-ZA" dirty="0"/>
              <a:t>LOT 011:</a:t>
            </a:r>
            <a:endParaRPr lang="en-GB" dirty="0"/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DF630572-9EEC-4F5E-B096-1C84E583A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" y="90840"/>
            <a:ext cx="2538718" cy="10835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81FFCD3-5899-A7DE-FFF5-ECE0723431C7}"/>
              </a:ext>
            </a:extLst>
          </p:cNvPr>
          <p:cNvSpPr txBox="1"/>
          <p:nvPr/>
        </p:nvSpPr>
        <p:spPr>
          <a:xfrm>
            <a:off x="0" y="6007128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3200" dirty="0"/>
              <a:t>Industrial Trash Compactor</a:t>
            </a:r>
          </a:p>
        </p:txBody>
      </p:sp>
      <p:pic>
        <p:nvPicPr>
          <p:cNvPr id="22" name="Picture 21" descr="A picture containing outdoor, sky, grass, plant&#10;&#10;Description automatically generated">
            <a:extLst>
              <a:ext uri="{FF2B5EF4-FFF2-40B4-BE49-F238E27FC236}">
                <a16:creationId xmlns:a16="http://schemas.microsoft.com/office/drawing/2014/main" id="{9CA19735-AE2D-2AEC-DD64-B48834B10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000" y="1134000"/>
            <a:ext cx="6120000" cy="45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94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F98A6-8D03-4184-9576-3811E32AD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9389"/>
            <a:ext cx="9144000" cy="906462"/>
          </a:xfrm>
        </p:spPr>
        <p:txBody>
          <a:bodyPr>
            <a:normAutofit fontScale="90000"/>
          </a:bodyPr>
          <a:lstStyle/>
          <a:p>
            <a:r>
              <a:rPr lang="en-ZA" dirty="0"/>
              <a:t>LOT 012:</a:t>
            </a:r>
            <a:endParaRPr lang="en-GB" dirty="0"/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74D6E352-B6B7-4820-8C07-7889A521B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" y="90840"/>
            <a:ext cx="2538718" cy="10835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696A532-4967-9A07-9A98-A3A27FDD56E7}"/>
              </a:ext>
            </a:extLst>
          </p:cNvPr>
          <p:cNvSpPr txBox="1"/>
          <p:nvPr/>
        </p:nvSpPr>
        <p:spPr>
          <a:xfrm>
            <a:off x="0" y="618130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Trailer</a:t>
            </a:r>
            <a:endParaRPr lang="en-ZA" sz="3200" dirty="0"/>
          </a:p>
        </p:txBody>
      </p:sp>
      <p:pic>
        <p:nvPicPr>
          <p:cNvPr id="23" name="Picture 22" descr="A picture containing outdoor, plant, sky, grass&#10;&#10;Description automatically generated">
            <a:extLst>
              <a:ext uri="{FF2B5EF4-FFF2-40B4-BE49-F238E27FC236}">
                <a16:creationId xmlns:a16="http://schemas.microsoft.com/office/drawing/2014/main" id="{A40D7224-3085-FED9-A249-811D364E4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120" y="1134000"/>
            <a:ext cx="6120000" cy="45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F98A6-8D03-4184-9576-3811E32AD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9389"/>
            <a:ext cx="9144000" cy="906462"/>
          </a:xfrm>
        </p:spPr>
        <p:txBody>
          <a:bodyPr>
            <a:normAutofit fontScale="90000"/>
          </a:bodyPr>
          <a:lstStyle/>
          <a:p>
            <a:r>
              <a:rPr lang="en-ZA" dirty="0"/>
              <a:t>LOT 013:</a:t>
            </a:r>
            <a:endParaRPr lang="en-GB" dirty="0"/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D0334089-C550-4D57-A940-25C84B5BD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" y="90840"/>
            <a:ext cx="2538718" cy="10835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AB23E85-3470-5AB3-E847-90F79B95AC3C}"/>
              </a:ext>
            </a:extLst>
          </p:cNvPr>
          <p:cNvSpPr txBox="1"/>
          <p:nvPr/>
        </p:nvSpPr>
        <p:spPr>
          <a:xfrm>
            <a:off x="0" y="6186154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Office Equipment</a:t>
            </a:r>
            <a:endParaRPr lang="en-ZA" sz="3200" dirty="0"/>
          </a:p>
        </p:txBody>
      </p:sp>
      <p:pic>
        <p:nvPicPr>
          <p:cNvPr id="19" name="Picture 18" descr="A picture containing abandoned, indoor, wall, building&#10;&#10;Description automatically generated">
            <a:extLst>
              <a:ext uri="{FF2B5EF4-FFF2-40B4-BE49-F238E27FC236}">
                <a16:creationId xmlns:a16="http://schemas.microsoft.com/office/drawing/2014/main" id="{73ADFD1A-33D8-BA68-5E94-5A04C8F16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000" y="1134000"/>
            <a:ext cx="6120000" cy="45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945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F98A6-8D03-4184-9576-3811E32AD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9389"/>
            <a:ext cx="9144000" cy="906462"/>
          </a:xfrm>
        </p:spPr>
        <p:txBody>
          <a:bodyPr>
            <a:normAutofit fontScale="90000"/>
          </a:bodyPr>
          <a:lstStyle/>
          <a:p>
            <a:r>
              <a:rPr lang="en-ZA" dirty="0"/>
              <a:t>LOT 014:</a:t>
            </a:r>
            <a:endParaRPr lang="en-GB" dirty="0"/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D0334089-C550-4D57-A940-25C84B5BD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" y="90840"/>
            <a:ext cx="2538718" cy="10835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AB23E85-3470-5AB3-E847-90F79B95AC3C}"/>
              </a:ext>
            </a:extLst>
          </p:cNvPr>
          <p:cNvSpPr txBox="1"/>
          <p:nvPr/>
        </p:nvSpPr>
        <p:spPr>
          <a:xfrm>
            <a:off x="0" y="6186154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Office Equipment</a:t>
            </a:r>
            <a:r>
              <a:rPr lang="en-ZA" sz="3200" dirty="0"/>
              <a:t> </a:t>
            </a:r>
          </a:p>
        </p:txBody>
      </p:sp>
      <p:pic>
        <p:nvPicPr>
          <p:cNvPr id="17" name="Picture 16" descr="A picture containing indoor, workshop, building, lumber&#10;&#10;Description automatically generated">
            <a:extLst>
              <a:ext uri="{FF2B5EF4-FFF2-40B4-BE49-F238E27FC236}">
                <a16:creationId xmlns:a16="http://schemas.microsoft.com/office/drawing/2014/main" id="{3E6E683C-EEBC-FBB6-DF0F-D2B59BBD04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000" y="1134000"/>
            <a:ext cx="6120000" cy="45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72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F98A6-8D03-4184-9576-3811E32AD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9389"/>
            <a:ext cx="9144000" cy="906462"/>
          </a:xfrm>
        </p:spPr>
        <p:txBody>
          <a:bodyPr>
            <a:normAutofit fontScale="90000"/>
          </a:bodyPr>
          <a:lstStyle/>
          <a:p>
            <a:r>
              <a:rPr lang="en-ZA" dirty="0"/>
              <a:t>LOT 015:</a:t>
            </a:r>
            <a:endParaRPr lang="en-GB" dirty="0"/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D0334089-C550-4D57-A940-25C84B5BD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" y="90840"/>
            <a:ext cx="2538718" cy="10835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AB23E85-3470-5AB3-E847-90F79B95AC3C}"/>
              </a:ext>
            </a:extLst>
          </p:cNvPr>
          <p:cNvSpPr txBox="1"/>
          <p:nvPr/>
        </p:nvSpPr>
        <p:spPr>
          <a:xfrm>
            <a:off x="0" y="6186154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Scrap Metal</a:t>
            </a:r>
            <a:r>
              <a:rPr lang="en-ZA" sz="3200" dirty="0"/>
              <a:t> </a:t>
            </a:r>
          </a:p>
        </p:txBody>
      </p:sp>
      <p:pic>
        <p:nvPicPr>
          <p:cNvPr id="16" name="Picture 15" descr="A picture containing abandoned, pollution, litter, building&#10;&#10;Description automatically generated">
            <a:extLst>
              <a:ext uri="{FF2B5EF4-FFF2-40B4-BE49-F238E27FC236}">
                <a16:creationId xmlns:a16="http://schemas.microsoft.com/office/drawing/2014/main" id="{6A031109-C4C3-D2AD-111D-D26AB7ACF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000" y="1134000"/>
            <a:ext cx="6120000" cy="45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91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F98A6-8D03-4184-9576-3811E32AD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9389"/>
            <a:ext cx="9144000" cy="906462"/>
          </a:xfrm>
        </p:spPr>
        <p:txBody>
          <a:bodyPr>
            <a:normAutofit fontScale="90000"/>
          </a:bodyPr>
          <a:lstStyle/>
          <a:p>
            <a:r>
              <a:rPr lang="en-ZA" dirty="0"/>
              <a:t>LOT 016:</a:t>
            </a:r>
            <a:endParaRPr lang="en-GB" dirty="0"/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D0334089-C550-4D57-A940-25C84B5BD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" y="90840"/>
            <a:ext cx="2538718" cy="10835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AB23E85-3470-5AB3-E847-90F79B95AC3C}"/>
              </a:ext>
            </a:extLst>
          </p:cNvPr>
          <p:cNvSpPr txBox="1"/>
          <p:nvPr/>
        </p:nvSpPr>
        <p:spPr>
          <a:xfrm>
            <a:off x="0" y="6186154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3200" dirty="0">
                <a:solidFill>
                  <a:srgbClr val="000000"/>
                </a:solidFill>
                <a:latin typeface="Calibri" panose="020F0502020204030204" pitchFamily="34" charset="0"/>
              </a:rPr>
              <a:t>Various Cables</a:t>
            </a:r>
            <a:r>
              <a:rPr lang="en-ZA" sz="3200" dirty="0"/>
              <a:t> </a:t>
            </a:r>
          </a:p>
        </p:txBody>
      </p:sp>
      <p:pic>
        <p:nvPicPr>
          <p:cNvPr id="15" name="Picture 14" descr="A picture containing outdoor, ground, tree, sky&#10;&#10;Description automatically generated">
            <a:extLst>
              <a:ext uri="{FF2B5EF4-FFF2-40B4-BE49-F238E27FC236}">
                <a16:creationId xmlns:a16="http://schemas.microsoft.com/office/drawing/2014/main" id="{05D3FC09-A0C4-4C5E-A6C4-583620A05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000" y="1134000"/>
            <a:ext cx="6120000" cy="45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36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F98A6-8D03-4184-9576-3811E32AD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9389"/>
            <a:ext cx="9144000" cy="906462"/>
          </a:xfrm>
        </p:spPr>
        <p:txBody>
          <a:bodyPr>
            <a:normAutofit fontScale="90000"/>
          </a:bodyPr>
          <a:lstStyle/>
          <a:p>
            <a:r>
              <a:rPr lang="en-ZA" dirty="0"/>
              <a:t>LOT 018:</a:t>
            </a:r>
            <a:endParaRPr lang="en-GB" dirty="0"/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D0334089-C550-4D57-A940-25C84B5BD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" y="90840"/>
            <a:ext cx="2538718" cy="10835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AB23E85-3470-5AB3-E847-90F79B95AC3C}"/>
              </a:ext>
            </a:extLst>
          </p:cNvPr>
          <p:cNvSpPr txBox="1"/>
          <p:nvPr/>
        </p:nvSpPr>
        <p:spPr>
          <a:xfrm>
            <a:off x="0" y="6186154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3200" dirty="0"/>
              <a:t>Road Signs </a:t>
            </a:r>
          </a:p>
        </p:txBody>
      </p:sp>
      <p:pic>
        <p:nvPicPr>
          <p:cNvPr id="3" name="Picture 2" descr="A picture containing outdoor, litter, ground, building&#10;&#10;Description automatically generated">
            <a:extLst>
              <a:ext uri="{FF2B5EF4-FFF2-40B4-BE49-F238E27FC236}">
                <a16:creationId xmlns:a16="http://schemas.microsoft.com/office/drawing/2014/main" id="{2EDAD501-A3E2-86A6-5C58-54C31BCF4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000" y="1134000"/>
            <a:ext cx="6120000" cy="45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86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F98A6-8D03-4184-9576-3811E32AD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9389"/>
            <a:ext cx="9144000" cy="906462"/>
          </a:xfrm>
        </p:spPr>
        <p:txBody>
          <a:bodyPr>
            <a:normAutofit fontScale="90000"/>
          </a:bodyPr>
          <a:lstStyle/>
          <a:p>
            <a:r>
              <a:rPr lang="en-ZA" dirty="0"/>
              <a:t>LOT 019:</a:t>
            </a:r>
            <a:endParaRPr lang="en-GB" dirty="0"/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D0334089-C550-4D57-A940-25C84B5BD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" y="90840"/>
            <a:ext cx="2538718" cy="10835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AB23E85-3470-5AB3-E847-90F79B95AC3C}"/>
              </a:ext>
            </a:extLst>
          </p:cNvPr>
          <p:cNvSpPr txBox="1"/>
          <p:nvPr/>
        </p:nvSpPr>
        <p:spPr>
          <a:xfrm>
            <a:off x="0" y="6186154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Engine</a:t>
            </a:r>
            <a:r>
              <a:rPr lang="en-ZA" sz="3200" dirty="0"/>
              <a:t> </a:t>
            </a:r>
          </a:p>
        </p:txBody>
      </p:sp>
      <p:pic>
        <p:nvPicPr>
          <p:cNvPr id="9" name="Picture 8" descr="A picture containing litter, scrap, outdoor, text&#10;&#10;Description automatically generated">
            <a:extLst>
              <a:ext uri="{FF2B5EF4-FFF2-40B4-BE49-F238E27FC236}">
                <a16:creationId xmlns:a16="http://schemas.microsoft.com/office/drawing/2014/main" id="{838769B7-262E-D033-2B6B-BB9CA5D7C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000" y="1134000"/>
            <a:ext cx="6120000" cy="45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05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F98A6-8D03-4184-9576-3811E32AD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9389"/>
            <a:ext cx="9144000" cy="906462"/>
          </a:xfrm>
        </p:spPr>
        <p:txBody>
          <a:bodyPr>
            <a:normAutofit fontScale="90000"/>
          </a:bodyPr>
          <a:lstStyle/>
          <a:p>
            <a:r>
              <a:rPr lang="en-ZA" dirty="0"/>
              <a:t>LOT 020:</a:t>
            </a:r>
            <a:endParaRPr lang="en-GB" dirty="0"/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D0334089-C550-4D57-A940-25C84B5BD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" y="90840"/>
            <a:ext cx="2538718" cy="10835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AB23E85-3470-5AB3-E847-90F79B95AC3C}"/>
              </a:ext>
            </a:extLst>
          </p:cNvPr>
          <p:cNvSpPr txBox="1"/>
          <p:nvPr/>
        </p:nvSpPr>
        <p:spPr>
          <a:xfrm>
            <a:off x="0" y="6186154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Engine</a:t>
            </a:r>
            <a:endParaRPr lang="en-ZA" sz="3200" dirty="0"/>
          </a:p>
        </p:txBody>
      </p:sp>
      <p:pic>
        <p:nvPicPr>
          <p:cNvPr id="12" name="Picture 11" descr="A picture containing waste container, litter, wall, outdoor&#10;&#10;Description automatically generated">
            <a:extLst>
              <a:ext uri="{FF2B5EF4-FFF2-40B4-BE49-F238E27FC236}">
                <a16:creationId xmlns:a16="http://schemas.microsoft.com/office/drawing/2014/main" id="{CDFB4CD3-0709-A392-5405-515EB69BC7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000" y="1134000"/>
            <a:ext cx="6120000" cy="45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095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F98A6-8D03-4184-9576-3811E32AD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9389"/>
            <a:ext cx="9144000" cy="906462"/>
          </a:xfrm>
        </p:spPr>
        <p:txBody>
          <a:bodyPr>
            <a:normAutofit fontScale="90000"/>
          </a:bodyPr>
          <a:lstStyle/>
          <a:p>
            <a:r>
              <a:rPr lang="en-ZA" dirty="0"/>
              <a:t>LOT 001:</a:t>
            </a:r>
            <a:endParaRPr lang="en-GB" dirty="0"/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352F4013-808E-4E0E-AB0B-911DC2AC5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" y="90840"/>
            <a:ext cx="2538718" cy="10835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506A88-BF38-55B5-FF3E-7B8870B306F8}"/>
              </a:ext>
            </a:extLst>
          </p:cNvPr>
          <p:cNvSpPr txBox="1"/>
          <p:nvPr/>
        </p:nvSpPr>
        <p:spPr>
          <a:xfrm>
            <a:off x="0" y="6212009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2800" dirty="0">
                <a:solidFill>
                  <a:srgbClr val="000000"/>
                </a:solidFill>
                <a:latin typeface="Calibri" panose="020F0502020204030204" pitchFamily="34" charset="0"/>
              </a:rPr>
              <a:t>Fishing Trailer with Boat</a:t>
            </a:r>
            <a:endParaRPr lang="en-ZA" sz="2800" dirty="0"/>
          </a:p>
        </p:txBody>
      </p:sp>
      <p:pic>
        <p:nvPicPr>
          <p:cNvPr id="4" name="Picture 3" descr="A trailer with a boat on it&#10;&#10;Description automatically generated with low confidence">
            <a:extLst>
              <a:ext uri="{FF2B5EF4-FFF2-40B4-BE49-F238E27FC236}">
                <a16:creationId xmlns:a16="http://schemas.microsoft.com/office/drawing/2014/main" id="{BF5DFC70-EC33-EC9C-6F3A-EE72D1E02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710" y="1133782"/>
            <a:ext cx="6120580" cy="459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3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F98A6-8D03-4184-9576-3811E32AD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9389"/>
            <a:ext cx="9144000" cy="906462"/>
          </a:xfrm>
        </p:spPr>
        <p:txBody>
          <a:bodyPr>
            <a:normAutofit fontScale="90000"/>
          </a:bodyPr>
          <a:lstStyle/>
          <a:p>
            <a:r>
              <a:rPr lang="en-ZA" dirty="0"/>
              <a:t>LOT 021:</a:t>
            </a:r>
            <a:endParaRPr lang="en-GB" dirty="0"/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D0334089-C550-4D57-A940-25C84B5BD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" y="90840"/>
            <a:ext cx="2538718" cy="10835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AB23E85-3470-5AB3-E847-90F79B95AC3C}"/>
              </a:ext>
            </a:extLst>
          </p:cNvPr>
          <p:cNvSpPr txBox="1"/>
          <p:nvPr/>
        </p:nvSpPr>
        <p:spPr>
          <a:xfrm>
            <a:off x="0" y="6186154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Large Metal Container with Metal Pipes</a:t>
            </a:r>
            <a:r>
              <a:rPr lang="en-ZA" sz="3200" dirty="0"/>
              <a:t> </a:t>
            </a:r>
          </a:p>
        </p:txBody>
      </p:sp>
      <p:pic>
        <p:nvPicPr>
          <p:cNvPr id="13" name="Picture 12" descr="A picture containing outdoor, sky, grass, plant&#10;&#10;Description automatically generated">
            <a:extLst>
              <a:ext uri="{FF2B5EF4-FFF2-40B4-BE49-F238E27FC236}">
                <a16:creationId xmlns:a16="http://schemas.microsoft.com/office/drawing/2014/main" id="{671A84DB-D011-E98F-9DD8-0837D007A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000" y="1134000"/>
            <a:ext cx="6120000" cy="45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5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F98A6-8D03-4184-9576-3811E32AD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9389"/>
            <a:ext cx="9144000" cy="906462"/>
          </a:xfrm>
        </p:spPr>
        <p:txBody>
          <a:bodyPr>
            <a:normAutofit fontScale="90000"/>
          </a:bodyPr>
          <a:lstStyle/>
          <a:p>
            <a:r>
              <a:rPr lang="en-ZA" dirty="0"/>
              <a:t>LOT 022:</a:t>
            </a:r>
            <a:endParaRPr lang="en-GB" dirty="0"/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D0334089-C550-4D57-A940-25C84B5BD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" y="90840"/>
            <a:ext cx="2538718" cy="10835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AB23E85-3470-5AB3-E847-90F79B95AC3C}"/>
              </a:ext>
            </a:extLst>
          </p:cNvPr>
          <p:cNvSpPr txBox="1"/>
          <p:nvPr/>
        </p:nvSpPr>
        <p:spPr>
          <a:xfrm>
            <a:off x="0" y="6186154"/>
            <a:ext cx="1219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Large Metal Container with Metal Pipes</a:t>
            </a:r>
            <a:r>
              <a:rPr lang="en-ZA" sz="3200" dirty="0"/>
              <a:t> </a:t>
            </a:r>
          </a:p>
          <a:p>
            <a:pPr algn="ctr"/>
            <a:r>
              <a:rPr lang="en-ZA" sz="3200" dirty="0"/>
              <a:t> </a:t>
            </a:r>
          </a:p>
        </p:txBody>
      </p:sp>
      <p:pic>
        <p:nvPicPr>
          <p:cNvPr id="4" name="Picture 3" descr="A pile of blue pipes&#10;&#10;Description automatically generated with low confidence">
            <a:extLst>
              <a:ext uri="{FF2B5EF4-FFF2-40B4-BE49-F238E27FC236}">
                <a16:creationId xmlns:a16="http://schemas.microsoft.com/office/drawing/2014/main" id="{62C6F84A-206E-CC29-C976-56FBBBCCA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000" y="1134000"/>
            <a:ext cx="6120000" cy="45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558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F98A6-8D03-4184-9576-3811E32AD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9389"/>
            <a:ext cx="9144000" cy="906462"/>
          </a:xfrm>
        </p:spPr>
        <p:txBody>
          <a:bodyPr>
            <a:normAutofit fontScale="90000"/>
          </a:bodyPr>
          <a:lstStyle/>
          <a:p>
            <a:r>
              <a:rPr lang="en-ZA" dirty="0"/>
              <a:t>LOT 023:</a:t>
            </a:r>
            <a:endParaRPr lang="en-GB" dirty="0"/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D0334089-C550-4D57-A940-25C84B5BD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" y="90840"/>
            <a:ext cx="2538718" cy="10835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AB23E85-3470-5AB3-E847-90F79B95AC3C}"/>
              </a:ext>
            </a:extLst>
          </p:cNvPr>
          <p:cNvSpPr txBox="1"/>
          <p:nvPr/>
        </p:nvSpPr>
        <p:spPr>
          <a:xfrm>
            <a:off x="0" y="6186154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3200" dirty="0">
                <a:solidFill>
                  <a:srgbClr val="000000"/>
                </a:solidFill>
                <a:latin typeface="Calibri" panose="020F0502020204030204" pitchFamily="34" charset="0"/>
              </a:rPr>
              <a:t>Various Cables</a:t>
            </a:r>
            <a:endParaRPr lang="en-ZA" sz="3200" dirty="0"/>
          </a:p>
        </p:txBody>
      </p:sp>
      <p:pic>
        <p:nvPicPr>
          <p:cNvPr id="10" name="Picture 9" descr="A picture containing outdoor, plant, sports equipment, grass&#10;&#10;Description automatically generated">
            <a:extLst>
              <a:ext uri="{FF2B5EF4-FFF2-40B4-BE49-F238E27FC236}">
                <a16:creationId xmlns:a16="http://schemas.microsoft.com/office/drawing/2014/main" id="{6FFA857A-5F37-2A4C-8897-5FC6619EF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000" y="1134000"/>
            <a:ext cx="6120000" cy="45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89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F98A6-8D03-4184-9576-3811E32AD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9389"/>
            <a:ext cx="9144000" cy="906462"/>
          </a:xfrm>
        </p:spPr>
        <p:txBody>
          <a:bodyPr>
            <a:normAutofit fontScale="90000"/>
          </a:bodyPr>
          <a:lstStyle/>
          <a:p>
            <a:r>
              <a:rPr lang="en-ZA" dirty="0"/>
              <a:t>LOT 024:</a:t>
            </a:r>
            <a:endParaRPr lang="en-GB" dirty="0"/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D0334089-C550-4D57-A940-25C84B5BD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" y="90840"/>
            <a:ext cx="2538718" cy="10835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AB23E85-3470-5AB3-E847-90F79B95AC3C}"/>
              </a:ext>
            </a:extLst>
          </p:cNvPr>
          <p:cNvSpPr txBox="1"/>
          <p:nvPr/>
        </p:nvSpPr>
        <p:spPr>
          <a:xfrm>
            <a:off x="0" y="6186154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3200" dirty="0">
                <a:solidFill>
                  <a:srgbClr val="000000"/>
                </a:solidFill>
                <a:latin typeface="Calibri" panose="020F0502020204030204" pitchFamily="34" charset="0"/>
              </a:rPr>
              <a:t>Scrap Metal</a:t>
            </a:r>
            <a:r>
              <a:rPr lang="en-ZA" sz="3200" dirty="0"/>
              <a:t> </a:t>
            </a:r>
          </a:p>
        </p:txBody>
      </p:sp>
      <p:pic>
        <p:nvPicPr>
          <p:cNvPr id="11" name="Picture 10" descr="A picture containing outdoor, grass, plant, ground&#10;&#10;Description automatically generated">
            <a:extLst>
              <a:ext uri="{FF2B5EF4-FFF2-40B4-BE49-F238E27FC236}">
                <a16:creationId xmlns:a16="http://schemas.microsoft.com/office/drawing/2014/main" id="{96EF5C47-2C48-9EBF-877A-18D23584DC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000" y="1134000"/>
            <a:ext cx="6120000" cy="45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9672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F98A6-8D03-4184-9576-3811E32AD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9389"/>
            <a:ext cx="9144000" cy="906462"/>
          </a:xfrm>
        </p:spPr>
        <p:txBody>
          <a:bodyPr>
            <a:normAutofit fontScale="90000"/>
          </a:bodyPr>
          <a:lstStyle/>
          <a:p>
            <a:r>
              <a:rPr lang="en-ZA" dirty="0"/>
              <a:t>LOT 025:</a:t>
            </a:r>
            <a:endParaRPr lang="en-GB" dirty="0"/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D0334089-C550-4D57-A940-25C84B5BD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" y="90840"/>
            <a:ext cx="2538718" cy="10835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AB23E85-3470-5AB3-E847-90F79B95AC3C}"/>
              </a:ext>
            </a:extLst>
          </p:cNvPr>
          <p:cNvSpPr txBox="1"/>
          <p:nvPr/>
        </p:nvSpPr>
        <p:spPr>
          <a:xfrm>
            <a:off x="0" y="6186154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Large Electrical Cabinet</a:t>
            </a:r>
            <a:r>
              <a:rPr lang="en-ZA" sz="3200" dirty="0"/>
              <a:t> </a:t>
            </a:r>
          </a:p>
        </p:txBody>
      </p:sp>
      <p:pic>
        <p:nvPicPr>
          <p:cNvPr id="5" name="Picture 4" descr="A green box with a red and white tape around it&#10;&#10;Description automatically generated with low confidence">
            <a:extLst>
              <a:ext uri="{FF2B5EF4-FFF2-40B4-BE49-F238E27FC236}">
                <a16:creationId xmlns:a16="http://schemas.microsoft.com/office/drawing/2014/main" id="{2CF0AF12-8883-01FB-B69D-1C541371D1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000" y="1134000"/>
            <a:ext cx="6120000" cy="45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14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F98A6-8D03-4184-9576-3811E32AD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9389"/>
            <a:ext cx="9144000" cy="906462"/>
          </a:xfrm>
        </p:spPr>
        <p:txBody>
          <a:bodyPr>
            <a:normAutofit fontScale="90000"/>
          </a:bodyPr>
          <a:lstStyle/>
          <a:p>
            <a:r>
              <a:rPr lang="en-ZA" dirty="0"/>
              <a:t>LOT 041:</a:t>
            </a:r>
            <a:endParaRPr lang="en-GB" dirty="0"/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D0334089-C550-4D57-A940-25C84B5BD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" y="90840"/>
            <a:ext cx="2538718" cy="10835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AB23E85-3470-5AB3-E847-90F79B95AC3C}"/>
              </a:ext>
            </a:extLst>
          </p:cNvPr>
          <p:cNvSpPr txBox="1"/>
          <p:nvPr/>
        </p:nvSpPr>
        <p:spPr>
          <a:xfrm>
            <a:off x="0" y="6186154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3200" dirty="0" err="1">
                <a:solidFill>
                  <a:srgbClr val="000000"/>
                </a:solidFill>
                <a:latin typeface="Calibri" panose="020F0502020204030204" pitchFamily="34" charset="0"/>
              </a:rPr>
              <a:t>Jojo</a:t>
            </a:r>
            <a:r>
              <a:rPr lang="en-ZA" sz="3200" dirty="0">
                <a:solidFill>
                  <a:srgbClr val="000000"/>
                </a:solidFill>
                <a:latin typeface="Calibri" panose="020F0502020204030204" pitchFamily="34" charset="0"/>
              </a:rPr>
              <a:t> Tanks</a:t>
            </a:r>
            <a:r>
              <a:rPr lang="en-ZA" sz="3200" dirty="0"/>
              <a:t> </a:t>
            </a:r>
          </a:p>
        </p:txBody>
      </p:sp>
      <p:pic>
        <p:nvPicPr>
          <p:cNvPr id="6" name="Picture 5" descr="A picture containing outdoor, sky, grass, plant&#10;&#10;Description automatically generated">
            <a:extLst>
              <a:ext uri="{FF2B5EF4-FFF2-40B4-BE49-F238E27FC236}">
                <a16:creationId xmlns:a16="http://schemas.microsoft.com/office/drawing/2014/main" id="{B7505212-E908-D6CE-51A4-C7C68AE14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000" y="1134000"/>
            <a:ext cx="6120000" cy="45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760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F98A6-8D03-4184-9576-3811E32AD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9389"/>
            <a:ext cx="9144000" cy="906462"/>
          </a:xfrm>
        </p:spPr>
        <p:txBody>
          <a:bodyPr>
            <a:normAutofit fontScale="90000"/>
          </a:bodyPr>
          <a:lstStyle/>
          <a:p>
            <a:r>
              <a:rPr lang="en-ZA" dirty="0"/>
              <a:t>LOT 042:</a:t>
            </a:r>
            <a:endParaRPr lang="en-GB" dirty="0"/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D0334089-C550-4D57-A940-25C84B5BD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" y="90840"/>
            <a:ext cx="2538718" cy="10835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AB23E85-3470-5AB3-E847-90F79B95AC3C}"/>
              </a:ext>
            </a:extLst>
          </p:cNvPr>
          <p:cNvSpPr txBox="1"/>
          <p:nvPr/>
        </p:nvSpPr>
        <p:spPr>
          <a:xfrm>
            <a:off x="0" y="6186154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3200" dirty="0"/>
              <a:t>Canopies </a:t>
            </a:r>
          </a:p>
        </p:txBody>
      </p:sp>
      <p:pic>
        <p:nvPicPr>
          <p:cNvPr id="7" name="Picture 6" descr="A picture containing outdoor, plant, grass, ground&#10;&#10;Description automatically generated">
            <a:extLst>
              <a:ext uri="{FF2B5EF4-FFF2-40B4-BE49-F238E27FC236}">
                <a16:creationId xmlns:a16="http://schemas.microsoft.com/office/drawing/2014/main" id="{A25393C9-CB86-D245-CF3A-A9148F3F6A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000" y="1134000"/>
            <a:ext cx="6120000" cy="45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432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F98A6-8D03-4184-9576-3811E32AD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9389"/>
            <a:ext cx="9144000" cy="906462"/>
          </a:xfrm>
        </p:spPr>
        <p:txBody>
          <a:bodyPr>
            <a:normAutofit fontScale="90000"/>
          </a:bodyPr>
          <a:lstStyle/>
          <a:p>
            <a:r>
              <a:rPr lang="en-ZA" dirty="0"/>
              <a:t>LOT 043:</a:t>
            </a:r>
            <a:endParaRPr lang="en-GB" dirty="0"/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D0334089-C550-4D57-A940-25C84B5BD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" y="90840"/>
            <a:ext cx="2538718" cy="10835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AB23E85-3470-5AB3-E847-90F79B95AC3C}"/>
              </a:ext>
            </a:extLst>
          </p:cNvPr>
          <p:cNvSpPr txBox="1"/>
          <p:nvPr/>
        </p:nvSpPr>
        <p:spPr>
          <a:xfrm>
            <a:off x="0" y="6186154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Canopies and Brick Maker</a:t>
            </a:r>
            <a:r>
              <a:rPr lang="en-ZA" sz="32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55F57D-8261-F97D-0231-FEE450AC53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000" y="1134000"/>
            <a:ext cx="6120000" cy="45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09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F98A6-8D03-4184-9576-3811E32AD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9389"/>
            <a:ext cx="9144000" cy="906462"/>
          </a:xfrm>
        </p:spPr>
        <p:txBody>
          <a:bodyPr>
            <a:normAutofit fontScale="90000"/>
          </a:bodyPr>
          <a:lstStyle/>
          <a:p>
            <a:r>
              <a:rPr lang="en-ZA" dirty="0"/>
              <a:t>LOT 044:</a:t>
            </a:r>
            <a:endParaRPr lang="en-GB" dirty="0"/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D0334089-C550-4D57-A940-25C84B5BD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" y="90840"/>
            <a:ext cx="2538718" cy="10835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AB23E85-3470-5AB3-E847-90F79B95AC3C}"/>
              </a:ext>
            </a:extLst>
          </p:cNvPr>
          <p:cNvSpPr txBox="1"/>
          <p:nvPr/>
        </p:nvSpPr>
        <p:spPr>
          <a:xfrm>
            <a:off x="0" y="6186154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Office Equipment (</a:t>
            </a:r>
            <a:r>
              <a:rPr lang="en-ZA" sz="3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Jojo</a:t>
            </a:r>
            <a:r>
              <a:rPr lang="en-ZA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Tank not Included)</a:t>
            </a:r>
            <a:r>
              <a:rPr lang="en-ZA" sz="32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74FB2B-6B35-2A17-7562-FD177C98D7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000" y="1134000"/>
            <a:ext cx="6120000" cy="45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48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F98A6-8D03-4184-9576-3811E32AD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9389"/>
            <a:ext cx="9144000" cy="906462"/>
          </a:xfrm>
        </p:spPr>
        <p:txBody>
          <a:bodyPr>
            <a:normAutofit fontScale="90000"/>
          </a:bodyPr>
          <a:lstStyle/>
          <a:p>
            <a:r>
              <a:rPr lang="en-ZA" dirty="0"/>
              <a:t>LOT 002:</a:t>
            </a:r>
            <a:endParaRPr lang="en-GB" dirty="0"/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3CFD00B1-5439-4589-92CC-FF669138A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" y="90840"/>
            <a:ext cx="2538718" cy="10835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FE5A294-28FF-9AA0-3DAC-316444653965}"/>
              </a:ext>
            </a:extLst>
          </p:cNvPr>
          <p:cNvSpPr txBox="1"/>
          <p:nvPr/>
        </p:nvSpPr>
        <p:spPr>
          <a:xfrm>
            <a:off x="0" y="6243940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GMC V8 Fire Truck</a:t>
            </a:r>
            <a:endParaRPr lang="en-ZA" sz="2800" dirty="0"/>
          </a:p>
        </p:txBody>
      </p:sp>
      <p:pic>
        <p:nvPicPr>
          <p:cNvPr id="53" name="Picture 52" descr="A red truck in a building&#10;&#10;Description automatically generated with low confidence">
            <a:extLst>
              <a:ext uri="{FF2B5EF4-FFF2-40B4-BE49-F238E27FC236}">
                <a16:creationId xmlns:a16="http://schemas.microsoft.com/office/drawing/2014/main" id="{74EB34C8-AA7A-D2FB-7E61-FDDB19EEB5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000" y="1134000"/>
            <a:ext cx="6120000" cy="45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715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F98A6-8D03-4184-9576-3811E32AD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9389"/>
            <a:ext cx="9144000" cy="906462"/>
          </a:xfrm>
        </p:spPr>
        <p:txBody>
          <a:bodyPr>
            <a:normAutofit fontScale="90000"/>
          </a:bodyPr>
          <a:lstStyle/>
          <a:p>
            <a:r>
              <a:rPr lang="en-ZA" dirty="0"/>
              <a:t>LOT 003:</a:t>
            </a:r>
            <a:endParaRPr lang="en-GB" dirty="0"/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47A81A41-B33D-4D71-B651-A2A6812E6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" y="90840"/>
            <a:ext cx="2538718" cy="10835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2D42A43-7BF2-0E89-BC11-12DCB7735DF4}"/>
              </a:ext>
            </a:extLst>
          </p:cNvPr>
          <p:cNvSpPr txBox="1"/>
          <p:nvPr/>
        </p:nvSpPr>
        <p:spPr>
          <a:xfrm>
            <a:off x="0" y="6336264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Office Equipment (Container not Included)</a:t>
            </a:r>
            <a:endParaRPr lang="en-ZA" sz="2400" dirty="0"/>
          </a:p>
        </p:txBody>
      </p:sp>
      <p:pic>
        <p:nvPicPr>
          <p:cNvPr id="28" name="Picture 27" descr="A picture containing outdoor, sky, building, land vehicle&#10;&#10;Description automatically generated">
            <a:extLst>
              <a:ext uri="{FF2B5EF4-FFF2-40B4-BE49-F238E27FC236}">
                <a16:creationId xmlns:a16="http://schemas.microsoft.com/office/drawing/2014/main" id="{5AD051DC-B94C-473E-C3CE-125EA4693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000" y="1134000"/>
            <a:ext cx="6120000" cy="45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13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F98A6-8D03-4184-9576-3811E32AD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9389"/>
            <a:ext cx="9144000" cy="906462"/>
          </a:xfrm>
        </p:spPr>
        <p:txBody>
          <a:bodyPr>
            <a:normAutofit fontScale="90000"/>
          </a:bodyPr>
          <a:lstStyle/>
          <a:p>
            <a:r>
              <a:rPr lang="en-ZA" dirty="0"/>
              <a:t>LOT 004:</a:t>
            </a:r>
            <a:endParaRPr lang="en-GB" dirty="0"/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AAC1C8B1-135A-4BBC-9F87-92CF71E04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" y="90840"/>
            <a:ext cx="2538718" cy="10835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138EAC8-88A3-1AF2-DEF5-E63F608CE205}"/>
              </a:ext>
            </a:extLst>
          </p:cNvPr>
          <p:cNvSpPr txBox="1"/>
          <p:nvPr/>
        </p:nvSpPr>
        <p:spPr>
          <a:xfrm>
            <a:off x="0" y="6200503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3200" dirty="0"/>
              <a:t>Concrete Poles</a:t>
            </a:r>
          </a:p>
        </p:txBody>
      </p:sp>
      <p:pic>
        <p:nvPicPr>
          <p:cNvPr id="27" name="Picture 26" descr="A picture containing sky, outdoor, ground, house&#10;&#10;Description automatically generated">
            <a:extLst>
              <a:ext uri="{FF2B5EF4-FFF2-40B4-BE49-F238E27FC236}">
                <a16:creationId xmlns:a16="http://schemas.microsoft.com/office/drawing/2014/main" id="{7CDEF58B-E37E-2A12-3CCC-3B88EAEAFA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000" y="1134000"/>
            <a:ext cx="6120000" cy="45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39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F98A6-8D03-4184-9576-3811E32AD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9389"/>
            <a:ext cx="9144000" cy="906462"/>
          </a:xfrm>
        </p:spPr>
        <p:txBody>
          <a:bodyPr>
            <a:normAutofit fontScale="90000"/>
          </a:bodyPr>
          <a:lstStyle/>
          <a:p>
            <a:r>
              <a:rPr lang="en-ZA" dirty="0"/>
              <a:t>LOT 005:</a:t>
            </a:r>
            <a:endParaRPr lang="en-GB" dirty="0"/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9BB494CD-00F9-4A29-B7F9-D0760D977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" y="90840"/>
            <a:ext cx="2538718" cy="10835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6A40FD0-0DA5-CA8B-2965-D3C6B650EA08}"/>
              </a:ext>
            </a:extLst>
          </p:cNvPr>
          <p:cNvSpPr txBox="1"/>
          <p:nvPr/>
        </p:nvSpPr>
        <p:spPr>
          <a:xfrm>
            <a:off x="0" y="6282735"/>
            <a:ext cx="12191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Concrete Pipes and Scrap Metal</a:t>
            </a:r>
            <a:endParaRPr lang="en-ZA" sz="2800" dirty="0"/>
          </a:p>
        </p:txBody>
      </p:sp>
      <p:pic>
        <p:nvPicPr>
          <p:cNvPr id="27" name="Picture 26" descr="A picture containing outdoor, sky, ground, soil&#10;&#10;Description automatically generated">
            <a:extLst>
              <a:ext uri="{FF2B5EF4-FFF2-40B4-BE49-F238E27FC236}">
                <a16:creationId xmlns:a16="http://schemas.microsoft.com/office/drawing/2014/main" id="{0BB80145-3847-1C73-6594-97B7160D9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937" y="1134000"/>
            <a:ext cx="6120000" cy="45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125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F98A6-8D03-4184-9576-3811E32AD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9389"/>
            <a:ext cx="9144000" cy="906462"/>
          </a:xfrm>
        </p:spPr>
        <p:txBody>
          <a:bodyPr>
            <a:normAutofit fontScale="90000"/>
          </a:bodyPr>
          <a:lstStyle/>
          <a:p>
            <a:r>
              <a:rPr lang="en-ZA" dirty="0"/>
              <a:t>LOT 007:</a:t>
            </a:r>
            <a:endParaRPr lang="en-GB" dirty="0"/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2D17F70C-FFEB-4811-B769-FE28452EC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" y="90840"/>
            <a:ext cx="2538718" cy="10835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60829E-B8C4-7974-9AD5-0C9305303CFB}"/>
              </a:ext>
            </a:extLst>
          </p:cNvPr>
          <p:cNvSpPr txBox="1"/>
          <p:nvPr/>
        </p:nvSpPr>
        <p:spPr>
          <a:xfrm>
            <a:off x="0" y="6155391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2800" dirty="0">
                <a:solidFill>
                  <a:srgbClr val="000000"/>
                </a:solidFill>
                <a:latin typeface="Calibri" panose="020F0502020204030204" pitchFamily="34" charset="0"/>
              </a:rPr>
              <a:t>Various Tyres</a:t>
            </a:r>
            <a:endParaRPr lang="en-ZA" sz="2800" dirty="0"/>
          </a:p>
        </p:txBody>
      </p:sp>
      <p:pic>
        <p:nvPicPr>
          <p:cNvPr id="27" name="Picture 26" descr="A pile of tires in a field&#10;&#10;Description automatically generated with low confidence">
            <a:extLst>
              <a:ext uri="{FF2B5EF4-FFF2-40B4-BE49-F238E27FC236}">
                <a16:creationId xmlns:a16="http://schemas.microsoft.com/office/drawing/2014/main" id="{138ABD3A-D404-47E5-0E8B-8568F6A33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000" y="1134000"/>
            <a:ext cx="6120000" cy="45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83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F98A6-8D03-4184-9576-3811E32AD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9389"/>
            <a:ext cx="9144000" cy="906462"/>
          </a:xfrm>
        </p:spPr>
        <p:txBody>
          <a:bodyPr>
            <a:normAutofit fontScale="90000"/>
          </a:bodyPr>
          <a:lstStyle/>
          <a:p>
            <a:r>
              <a:rPr lang="en-ZA" dirty="0"/>
              <a:t>LOT 008:</a:t>
            </a:r>
            <a:endParaRPr lang="en-GB" dirty="0"/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11A9E3EB-68B9-4AD0-9465-1A43401B2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" y="90840"/>
            <a:ext cx="2538718" cy="10835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50E6CF-7795-994E-C632-C788BD89475E}"/>
              </a:ext>
            </a:extLst>
          </p:cNvPr>
          <p:cNvSpPr txBox="1"/>
          <p:nvPr/>
        </p:nvSpPr>
        <p:spPr>
          <a:xfrm>
            <a:off x="0" y="618130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3200" dirty="0"/>
              <a:t>Vehicle</a:t>
            </a:r>
          </a:p>
        </p:txBody>
      </p:sp>
      <p:pic>
        <p:nvPicPr>
          <p:cNvPr id="24" name="Picture 23" descr="A picture containing vehicle, outdoor, land vehicle, wheel&#10;&#10;Description automatically generated">
            <a:extLst>
              <a:ext uri="{FF2B5EF4-FFF2-40B4-BE49-F238E27FC236}">
                <a16:creationId xmlns:a16="http://schemas.microsoft.com/office/drawing/2014/main" id="{A8936B2C-DADA-8576-3DC8-AEBA6E1C4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000" y="1134000"/>
            <a:ext cx="6120000" cy="45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972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F98A6-8D03-4184-9576-3811E32AD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9389"/>
            <a:ext cx="9144000" cy="906462"/>
          </a:xfrm>
        </p:spPr>
        <p:txBody>
          <a:bodyPr>
            <a:normAutofit fontScale="90000"/>
          </a:bodyPr>
          <a:lstStyle/>
          <a:p>
            <a:r>
              <a:rPr lang="en-ZA" dirty="0"/>
              <a:t>LOT 009:</a:t>
            </a:r>
            <a:endParaRPr lang="en-GB" dirty="0"/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2AA9D1D3-381F-41F6-BD8E-515E31892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" y="90840"/>
            <a:ext cx="2538718" cy="10835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86E55E7-DE79-96AC-FAC6-17A061F3C3D7}"/>
              </a:ext>
            </a:extLst>
          </p:cNvPr>
          <p:cNvSpPr txBox="1"/>
          <p:nvPr/>
        </p:nvSpPr>
        <p:spPr>
          <a:xfrm>
            <a:off x="0" y="6273225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Pipes and Scrap Metal</a:t>
            </a:r>
            <a:endParaRPr lang="en-ZA" sz="3200" dirty="0"/>
          </a:p>
        </p:txBody>
      </p:sp>
      <p:pic>
        <p:nvPicPr>
          <p:cNvPr id="21" name="Picture 20" descr="A picture containing outdoor, ground, sky, soil&#10;&#10;Description automatically generated">
            <a:extLst>
              <a:ext uri="{FF2B5EF4-FFF2-40B4-BE49-F238E27FC236}">
                <a16:creationId xmlns:a16="http://schemas.microsoft.com/office/drawing/2014/main" id="{94A55A58-AADE-77D3-0658-29BDBF6926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000" y="1134000"/>
            <a:ext cx="6120000" cy="45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12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Custom 7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C00000"/>
      </a:accent1>
      <a:accent2>
        <a:srgbClr val="0070C0"/>
      </a:accent2>
      <a:accent3>
        <a:srgbClr val="00B0F0"/>
      </a:accent3>
      <a:accent4>
        <a:srgbClr val="E76618"/>
      </a:accent4>
      <a:accent5>
        <a:srgbClr val="0070C0"/>
      </a:accent5>
      <a:accent6>
        <a:srgbClr val="0070C0"/>
      </a:accent6>
      <a:hlink>
        <a:srgbClr val="EA7666"/>
      </a:hlink>
      <a:folHlink>
        <a:srgbClr val="0070C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2010</TotalTime>
  <Words>162</Words>
  <Application>Microsoft Office PowerPoint</Application>
  <PresentationFormat>Widescreen</PresentationFormat>
  <Paragraphs>55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Trebuchet MS</vt:lpstr>
      <vt:lpstr>Wingdings 3</vt:lpstr>
      <vt:lpstr>Office Theme</vt:lpstr>
      <vt:lpstr>Facet</vt:lpstr>
      <vt:lpstr>PowerPoint Presentation</vt:lpstr>
      <vt:lpstr>LOT 001:</vt:lpstr>
      <vt:lpstr>LOT 002:</vt:lpstr>
      <vt:lpstr>LOT 003:</vt:lpstr>
      <vt:lpstr>LOT 004:</vt:lpstr>
      <vt:lpstr>LOT 005:</vt:lpstr>
      <vt:lpstr>LOT 007:</vt:lpstr>
      <vt:lpstr>LOT 008:</vt:lpstr>
      <vt:lpstr>LOT 009:</vt:lpstr>
      <vt:lpstr>LOT 010:</vt:lpstr>
      <vt:lpstr>LOT 011:</vt:lpstr>
      <vt:lpstr>LOT 012:</vt:lpstr>
      <vt:lpstr>LOT 013:</vt:lpstr>
      <vt:lpstr>LOT 014:</vt:lpstr>
      <vt:lpstr>LOT 015:</vt:lpstr>
      <vt:lpstr>LOT 016:</vt:lpstr>
      <vt:lpstr>LOT 018:</vt:lpstr>
      <vt:lpstr>LOT 019:</vt:lpstr>
      <vt:lpstr>LOT 020:</vt:lpstr>
      <vt:lpstr>LOT 021:</vt:lpstr>
      <vt:lpstr>LOT 022:</vt:lpstr>
      <vt:lpstr>LOT 023:</vt:lpstr>
      <vt:lpstr>LOT 024:</vt:lpstr>
      <vt:lpstr>LOT 025:</vt:lpstr>
      <vt:lpstr>LOT 041:</vt:lpstr>
      <vt:lpstr>LOT 042:</vt:lpstr>
      <vt:lpstr>LOT 043:</vt:lpstr>
      <vt:lpstr>LOT 044: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LOT 001:</dc:title>
  <dc:creator>Martin Nel</dc:creator>
  <cp:lastModifiedBy>JP Martin Nel</cp:lastModifiedBy>
  <cp:revision>20</cp:revision>
  <dcterms:created xsi:type="dcterms:W3CDTF">2021-10-20T05:22:09Z</dcterms:created>
  <dcterms:modified xsi:type="dcterms:W3CDTF">2023-06-23T16:47:09Z</dcterms:modified>
</cp:coreProperties>
</file>